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_rels/presentation.xml.rels" ContentType="application/vnd.openxmlformats-package.relationships+xml"/>
  <Override PartName="/ppt/media/image14.jpeg" ContentType="image/jpeg"/>
  <Override PartName="/ppt/media/image13.png" ContentType="image/png"/>
  <Override PartName="/ppt/media/image12.png" ContentType="image/png"/>
  <Override PartName="/ppt/media/image11.png" ContentType="image/png"/>
  <Override PartName="/ppt/media/image10.png" ContentType="image/png"/>
  <Override PartName="/ppt/media/image9.png" ContentType="image/png"/>
  <Override PartName="/ppt/media/image7.png" ContentType="image/png"/>
  <Override PartName="/ppt/media/image2.png" ContentType="image/png"/>
  <Override PartName="/ppt/media/image8.png" ContentType="image/png"/>
  <Override PartName="/ppt/media/image1.jpeg" ContentType="image/jpeg"/>
  <Override PartName="/ppt/media/image6.png" ContentType="image/png"/>
  <Override PartName="/ppt/media/image4.jpeg" ContentType="image/jpeg"/>
  <Override PartName="/ppt/media/image3.png" ContentType="image/png"/>
  <Override PartName="/ppt/media/image5.jpeg" ContentType="image/jpeg"/>
  <Override PartName="/ppt/slideMasters/slideMaster5.xml" ContentType="application/vnd.openxmlformats-officedocument.presentationml.slideMaster+xml"/>
  <Override PartName="/ppt/slideMasters/_rels/slideMaster5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slideMaster4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5.xml" ContentType="application/vnd.openxmlformats-officedocument.theme+xml"/>
  <Override PartName="/ppt/theme/theme4.xml" ContentType="application/vnd.openxmlformats-officedocument.theme+xml"/>
  <Override PartName="/ppt/theme/theme3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slideLayouts/slideLayout60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_rels/slideLayout57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6.xml.rels" ContentType="application/vnd.openxmlformats-package.relationships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3.xml" ContentType="application/vnd.openxmlformats-officedocument.presentationml.slide+xml"/>
  <Override PartName="/ppt/slides/_rels/slide15.xml.rels" ContentType="application/vnd.openxmlformats-package.relationships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11.xml.rels" ContentType="application/vnd.openxmlformats-package.relationships+xml"/>
  <Override PartName="/ppt/slides/_rels/slide10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2.xml.rels" ContentType="application/vnd.openxmlformats-package.relationships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</p:sldIdLst>
  <p:sldSz cx="9144000" cy="51435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265680" y="1233000"/>
            <a:ext cx="4044960" cy="14821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4939560" y="724320"/>
            <a:ext cx="3836520" cy="1762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4939560" y="2654280"/>
            <a:ext cx="3836520" cy="1762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265680" y="1233000"/>
            <a:ext cx="4044960" cy="14821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4939560" y="724320"/>
            <a:ext cx="1872000" cy="1762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6905520" y="724320"/>
            <a:ext cx="1872000" cy="1762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4939560" y="2654280"/>
            <a:ext cx="1872000" cy="1762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 type="body"/>
          </p:nvPr>
        </p:nvSpPr>
        <p:spPr>
          <a:xfrm>
            <a:off x="6905520" y="2654280"/>
            <a:ext cx="1872000" cy="1762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265680" y="1233000"/>
            <a:ext cx="4044960" cy="14821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4939560" y="724320"/>
            <a:ext cx="1235160" cy="1762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6237000" y="724320"/>
            <a:ext cx="1235160" cy="1762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7534080" y="724320"/>
            <a:ext cx="1235160" cy="1762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 type="body"/>
          </p:nvPr>
        </p:nvSpPr>
        <p:spPr>
          <a:xfrm>
            <a:off x="4939560" y="2654280"/>
            <a:ext cx="1235160" cy="1762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 type="body"/>
          </p:nvPr>
        </p:nvSpPr>
        <p:spPr>
          <a:xfrm>
            <a:off x="6237000" y="2654280"/>
            <a:ext cx="1235160" cy="1762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 type="body"/>
          </p:nvPr>
        </p:nvSpPr>
        <p:spPr>
          <a:xfrm>
            <a:off x="7534080" y="2654280"/>
            <a:ext cx="1235160" cy="1762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265680" y="1233000"/>
            <a:ext cx="4044960" cy="14821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subTitle"/>
          </p:nvPr>
        </p:nvSpPr>
        <p:spPr>
          <a:xfrm>
            <a:off x="4939560" y="724320"/>
            <a:ext cx="3836520" cy="3694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265680" y="1233000"/>
            <a:ext cx="4044960" cy="14821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4939560" y="724320"/>
            <a:ext cx="3836520" cy="3694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265680" y="1233000"/>
            <a:ext cx="4044960" cy="14821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4939560" y="724320"/>
            <a:ext cx="1872000" cy="3694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 type="body"/>
          </p:nvPr>
        </p:nvSpPr>
        <p:spPr>
          <a:xfrm>
            <a:off x="6905520" y="724320"/>
            <a:ext cx="1872000" cy="3694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265680" y="1233000"/>
            <a:ext cx="4044960" cy="14821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subTitle"/>
          </p:nvPr>
        </p:nvSpPr>
        <p:spPr>
          <a:xfrm>
            <a:off x="265680" y="1233000"/>
            <a:ext cx="4044960" cy="6871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265680" y="1233000"/>
            <a:ext cx="4044960" cy="14821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4939560" y="724320"/>
            <a:ext cx="1872000" cy="1762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6905520" y="724320"/>
            <a:ext cx="1872000" cy="3694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4939560" y="2654280"/>
            <a:ext cx="1872000" cy="1762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265680" y="1233000"/>
            <a:ext cx="4044960" cy="14821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4939560" y="724320"/>
            <a:ext cx="3836520" cy="3694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265680" y="1233000"/>
            <a:ext cx="4044960" cy="14821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4939560" y="724320"/>
            <a:ext cx="1872000" cy="3694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905520" y="724320"/>
            <a:ext cx="1872000" cy="1762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6905520" y="2654280"/>
            <a:ext cx="1872000" cy="1762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265680" y="1233000"/>
            <a:ext cx="4044960" cy="14821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4939560" y="724320"/>
            <a:ext cx="1872000" cy="1762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905520" y="724320"/>
            <a:ext cx="1872000" cy="1762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4939560" y="2654280"/>
            <a:ext cx="3836520" cy="1762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265680" y="1233000"/>
            <a:ext cx="4044960" cy="14821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4939560" y="724320"/>
            <a:ext cx="3836520" cy="1762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4939560" y="2654280"/>
            <a:ext cx="3836520" cy="1762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265680" y="1233000"/>
            <a:ext cx="4044960" cy="14821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4939560" y="724320"/>
            <a:ext cx="1872000" cy="1762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6905520" y="724320"/>
            <a:ext cx="1872000" cy="1762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 type="body"/>
          </p:nvPr>
        </p:nvSpPr>
        <p:spPr>
          <a:xfrm>
            <a:off x="4939560" y="2654280"/>
            <a:ext cx="1872000" cy="1762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5"/>
          <p:cNvSpPr>
            <a:spLocks noGrp="1"/>
          </p:cNvSpPr>
          <p:nvPr>
            <p:ph type="body"/>
          </p:nvPr>
        </p:nvSpPr>
        <p:spPr>
          <a:xfrm>
            <a:off x="6905520" y="2654280"/>
            <a:ext cx="1872000" cy="1762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265680" y="1233000"/>
            <a:ext cx="4044960" cy="14821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4939560" y="724320"/>
            <a:ext cx="1235160" cy="1762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6237000" y="724320"/>
            <a:ext cx="1235160" cy="1762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4"/>
          <p:cNvSpPr>
            <a:spLocks noGrp="1"/>
          </p:cNvSpPr>
          <p:nvPr>
            <p:ph type="body"/>
          </p:nvPr>
        </p:nvSpPr>
        <p:spPr>
          <a:xfrm>
            <a:off x="7534080" y="724320"/>
            <a:ext cx="1235160" cy="1762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5"/>
          <p:cNvSpPr>
            <a:spLocks noGrp="1"/>
          </p:cNvSpPr>
          <p:nvPr>
            <p:ph type="body"/>
          </p:nvPr>
        </p:nvSpPr>
        <p:spPr>
          <a:xfrm>
            <a:off x="4939560" y="2654280"/>
            <a:ext cx="1235160" cy="1762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6"/>
          <p:cNvSpPr>
            <a:spLocks noGrp="1"/>
          </p:cNvSpPr>
          <p:nvPr>
            <p:ph type="body"/>
          </p:nvPr>
        </p:nvSpPr>
        <p:spPr>
          <a:xfrm>
            <a:off x="6237000" y="2654280"/>
            <a:ext cx="1235160" cy="1762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7"/>
          <p:cNvSpPr>
            <a:spLocks noGrp="1"/>
          </p:cNvSpPr>
          <p:nvPr>
            <p:ph type="body"/>
          </p:nvPr>
        </p:nvSpPr>
        <p:spPr>
          <a:xfrm>
            <a:off x="7534080" y="2654280"/>
            <a:ext cx="1235160" cy="1762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265680" y="1233000"/>
            <a:ext cx="4044960" cy="14821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subTitle"/>
          </p:nvPr>
        </p:nvSpPr>
        <p:spPr>
          <a:xfrm>
            <a:off x="4939560" y="724320"/>
            <a:ext cx="3836520" cy="3694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265680" y="1233000"/>
            <a:ext cx="4044960" cy="14821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4939560" y="724320"/>
            <a:ext cx="3836520" cy="3694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265680" y="1233000"/>
            <a:ext cx="4044960" cy="14821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 type="body"/>
          </p:nvPr>
        </p:nvSpPr>
        <p:spPr>
          <a:xfrm>
            <a:off x="4939560" y="724320"/>
            <a:ext cx="1872000" cy="3694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" name="PlaceHolder 3"/>
          <p:cNvSpPr>
            <a:spLocks noGrp="1"/>
          </p:cNvSpPr>
          <p:nvPr>
            <p:ph type="body"/>
          </p:nvPr>
        </p:nvSpPr>
        <p:spPr>
          <a:xfrm>
            <a:off x="6905520" y="724320"/>
            <a:ext cx="1872000" cy="3694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265680" y="1233000"/>
            <a:ext cx="4044960" cy="14821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265680" y="1233000"/>
            <a:ext cx="4044960" cy="14821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4939560" y="724320"/>
            <a:ext cx="3836520" cy="3694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subTitle"/>
          </p:nvPr>
        </p:nvSpPr>
        <p:spPr>
          <a:xfrm>
            <a:off x="265680" y="1233000"/>
            <a:ext cx="4044960" cy="6871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265680" y="1233000"/>
            <a:ext cx="4044960" cy="14821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 type="body"/>
          </p:nvPr>
        </p:nvSpPr>
        <p:spPr>
          <a:xfrm>
            <a:off x="4939560" y="724320"/>
            <a:ext cx="1872000" cy="1762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" name="PlaceHolder 3"/>
          <p:cNvSpPr>
            <a:spLocks noGrp="1"/>
          </p:cNvSpPr>
          <p:nvPr>
            <p:ph type="body"/>
          </p:nvPr>
        </p:nvSpPr>
        <p:spPr>
          <a:xfrm>
            <a:off x="6905520" y="724320"/>
            <a:ext cx="1872000" cy="3694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PlaceHolder 4"/>
          <p:cNvSpPr>
            <a:spLocks noGrp="1"/>
          </p:cNvSpPr>
          <p:nvPr>
            <p:ph type="body"/>
          </p:nvPr>
        </p:nvSpPr>
        <p:spPr>
          <a:xfrm>
            <a:off x="4939560" y="2654280"/>
            <a:ext cx="1872000" cy="1762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265680" y="1233000"/>
            <a:ext cx="4044960" cy="14821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4939560" y="724320"/>
            <a:ext cx="1872000" cy="3694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 type="body"/>
          </p:nvPr>
        </p:nvSpPr>
        <p:spPr>
          <a:xfrm>
            <a:off x="6905520" y="724320"/>
            <a:ext cx="1872000" cy="1762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PlaceHolder 4"/>
          <p:cNvSpPr>
            <a:spLocks noGrp="1"/>
          </p:cNvSpPr>
          <p:nvPr>
            <p:ph type="body"/>
          </p:nvPr>
        </p:nvSpPr>
        <p:spPr>
          <a:xfrm>
            <a:off x="6905520" y="2654280"/>
            <a:ext cx="1872000" cy="1762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265680" y="1233000"/>
            <a:ext cx="4044960" cy="14821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4939560" y="724320"/>
            <a:ext cx="1872000" cy="1762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6905520" y="724320"/>
            <a:ext cx="1872000" cy="1762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 type="body"/>
          </p:nvPr>
        </p:nvSpPr>
        <p:spPr>
          <a:xfrm>
            <a:off x="4939560" y="2654280"/>
            <a:ext cx="3836520" cy="1762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265680" y="1233000"/>
            <a:ext cx="4044960" cy="14821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 type="body"/>
          </p:nvPr>
        </p:nvSpPr>
        <p:spPr>
          <a:xfrm>
            <a:off x="4939560" y="724320"/>
            <a:ext cx="3836520" cy="1762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PlaceHolder 3"/>
          <p:cNvSpPr>
            <a:spLocks noGrp="1"/>
          </p:cNvSpPr>
          <p:nvPr>
            <p:ph type="body"/>
          </p:nvPr>
        </p:nvSpPr>
        <p:spPr>
          <a:xfrm>
            <a:off x="4939560" y="2654280"/>
            <a:ext cx="3836520" cy="1762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265680" y="1233000"/>
            <a:ext cx="4044960" cy="14821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 type="body"/>
          </p:nvPr>
        </p:nvSpPr>
        <p:spPr>
          <a:xfrm>
            <a:off x="4939560" y="724320"/>
            <a:ext cx="1872000" cy="1762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PlaceHolder 3"/>
          <p:cNvSpPr>
            <a:spLocks noGrp="1"/>
          </p:cNvSpPr>
          <p:nvPr>
            <p:ph type="body"/>
          </p:nvPr>
        </p:nvSpPr>
        <p:spPr>
          <a:xfrm>
            <a:off x="6905520" y="724320"/>
            <a:ext cx="1872000" cy="1762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PlaceHolder 4"/>
          <p:cNvSpPr>
            <a:spLocks noGrp="1"/>
          </p:cNvSpPr>
          <p:nvPr>
            <p:ph type="body"/>
          </p:nvPr>
        </p:nvSpPr>
        <p:spPr>
          <a:xfrm>
            <a:off x="4939560" y="2654280"/>
            <a:ext cx="1872000" cy="1762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PlaceHolder 5"/>
          <p:cNvSpPr>
            <a:spLocks noGrp="1"/>
          </p:cNvSpPr>
          <p:nvPr>
            <p:ph type="body"/>
          </p:nvPr>
        </p:nvSpPr>
        <p:spPr>
          <a:xfrm>
            <a:off x="6905520" y="2654280"/>
            <a:ext cx="1872000" cy="1762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265680" y="1233000"/>
            <a:ext cx="4044960" cy="14821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4939560" y="724320"/>
            <a:ext cx="1235160" cy="1762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PlaceHolder 3"/>
          <p:cNvSpPr>
            <a:spLocks noGrp="1"/>
          </p:cNvSpPr>
          <p:nvPr>
            <p:ph type="body"/>
          </p:nvPr>
        </p:nvSpPr>
        <p:spPr>
          <a:xfrm>
            <a:off x="6237000" y="724320"/>
            <a:ext cx="1235160" cy="1762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PlaceHolder 4"/>
          <p:cNvSpPr>
            <a:spLocks noGrp="1"/>
          </p:cNvSpPr>
          <p:nvPr>
            <p:ph type="body"/>
          </p:nvPr>
        </p:nvSpPr>
        <p:spPr>
          <a:xfrm>
            <a:off x="7534080" y="724320"/>
            <a:ext cx="1235160" cy="1762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" name="PlaceHolder 5"/>
          <p:cNvSpPr>
            <a:spLocks noGrp="1"/>
          </p:cNvSpPr>
          <p:nvPr>
            <p:ph type="body"/>
          </p:nvPr>
        </p:nvSpPr>
        <p:spPr>
          <a:xfrm>
            <a:off x="4939560" y="2654280"/>
            <a:ext cx="1235160" cy="1762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PlaceHolder 6"/>
          <p:cNvSpPr>
            <a:spLocks noGrp="1"/>
          </p:cNvSpPr>
          <p:nvPr>
            <p:ph type="body"/>
          </p:nvPr>
        </p:nvSpPr>
        <p:spPr>
          <a:xfrm>
            <a:off x="6237000" y="2654280"/>
            <a:ext cx="1235160" cy="1762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" name="PlaceHolder 7"/>
          <p:cNvSpPr>
            <a:spLocks noGrp="1"/>
          </p:cNvSpPr>
          <p:nvPr>
            <p:ph type="body"/>
          </p:nvPr>
        </p:nvSpPr>
        <p:spPr>
          <a:xfrm>
            <a:off x="7534080" y="2654280"/>
            <a:ext cx="1235160" cy="1762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265680" y="1233000"/>
            <a:ext cx="4044960" cy="14821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 type="subTitle"/>
          </p:nvPr>
        </p:nvSpPr>
        <p:spPr>
          <a:xfrm>
            <a:off x="4939560" y="724320"/>
            <a:ext cx="3836520" cy="3694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265680" y="1233000"/>
            <a:ext cx="4044960" cy="14821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 type="body"/>
          </p:nvPr>
        </p:nvSpPr>
        <p:spPr>
          <a:xfrm>
            <a:off x="4939560" y="724320"/>
            <a:ext cx="3836520" cy="3694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265680" y="1233000"/>
            <a:ext cx="4044960" cy="14821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4939560" y="724320"/>
            <a:ext cx="1872000" cy="3694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body"/>
          </p:nvPr>
        </p:nvSpPr>
        <p:spPr>
          <a:xfrm>
            <a:off x="6905520" y="724320"/>
            <a:ext cx="1872000" cy="3694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265680" y="1233000"/>
            <a:ext cx="4044960" cy="14821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1" name="PlaceHolder 2"/>
          <p:cNvSpPr>
            <a:spLocks noGrp="1"/>
          </p:cNvSpPr>
          <p:nvPr>
            <p:ph type="body"/>
          </p:nvPr>
        </p:nvSpPr>
        <p:spPr>
          <a:xfrm>
            <a:off x="4939560" y="724320"/>
            <a:ext cx="1872000" cy="3694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2" name="PlaceHolder 3"/>
          <p:cNvSpPr>
            <a:spLocks noGrp="1"/>
          </p:cNvSpPr>
          <p:nvPr>
            <p:ph type="body"/>
          </p:nvPr>
        </p:nvSpPr>
        <p:spPr>
          <a:xfrm>
            <a:off x="6905520" y="724320"/>
            <a:ext cx="1872000" cy="3694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265680" y="1233000"/>
            <a:ext cx="4044960" cy="14821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subTitle"/>
          </p:nvPr>
        </p:nvSpPr>
        <p:spPr>
          <a:xfrm>
            <a:off x="265680" y="1233000"/>
            <a:ext cx="4044960" cy="6871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265680" y="1233000"/>
            <a:ext cx="4044960" cy="14821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6" name="PlaceHolder 2"/>
          <p:cNvSpPr>
            <a:spLocks noGrp="1"/>
          </p:cNvSpPr>
          <p:nvPr>
            <p:ph type="body"/>
          </p:nvPr>
        </p:nvSpPr>
        <p:spPr>
          <a:xfrm>
            <a:off x="4939560" y="724320"/>
            <a:ext cx="1872000" cy="1762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7" name="PlaceHolder 3"/>
          <p:cNvSpPr>
            <a:spLocks noGrp="1"/>
          </p:cNvSpPr>
          <p:nvPr>
            <p:ph type="body"/>
          </p:nvPr>
        </p:nvSpPr>
        <p:spPr>
          <a:xfrm>
            <a:off x="6905520" y="724320"/>
            <a:ext cx="1872000" cy="3694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8" name="PlaceHolder 4"/>
          <p:cNvSpPr>
            <a:spLocks noGrp="1"/>
          </p:cNvSpPr>
          <p:nvPr>
            <p:ph type="body"/>
          </p:nvPr>
        </p:nvSpPr>
        <p:spPr>
          <a:xfrm>
            <a:off x="4939560" y="2654280"/>
            <a:ext cx="1872000" cy="1762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265680" y="1233000"/>
            <a:ext cx="4044960" cy="14821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0" name="PlaceHolder 2"/>
          <p:cNvSpPr>
            <a:spLocks noGrp="1"/>
          </p:cNvSpPr>
          <p:nvPr>
            <p:ph type="body"/>
          </p:nvPr>
        </p:nvSpPr>
        <p:spPr>
          <a:xfrm>
            <a:off x="4939560" y="724320"/>
            <a:ext cx="1872000" cy="3694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1" name="PlaceHolder 3"/>
          <p:cNvSpPr>
            <a:spLocks noGrp="1"/>
          </p:cNvSpPr>
          <p:nvPr>
            <p:ph type="body"/>
          </p:nvPr>
        </p:nvSpPr>
        <p:spPr>
          <a:xfrm>
            <a:off x="6905520" y="724320"/>
            <a:ext cx="1872000" cy="1762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2" name="PlaceHolder 4"/>
          <p:cNvSpPr>
            <a:spLocks noGrp="1"/>
          </p:cNvSpPr>
          <p:nvPr>
            <p:ph type="body"/>
          </p:nvPr>
        </p:nvSpPr>
        <p:spPr>
          <a:xfrm>
            <a:off x="6905520" y="2654280"/>
            <a:ext cx="1872000" cy="1762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265680" y="1233000"/>
            <a:ext cx="4044960" cy="14821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4" name="PlaceHolder 2"/>
          <p:cNvSpPr>
            <a:spLocks noGrp="1"/>
          </p:cNvSpPr>
          <p:nvPr>
            <p:ph type="body"/>
          </p:nvPr>
        </p:nvSpPr>
        <p:spPr>
          <a:xfrm>
            <a:off x="4939560" y="724320"/>
            <a:ext cx="1872000" cy="1762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5" name="PlaceHolder 3"/>
          <p:cNvSpPr>
            <a:spLocks noGrp="1"/>
          </p:cNvSpPr>
          <p:nvPr>
            <p:ph type="body"/>
          </p:nvPr>
        </p:nvSpPr>
        <p:spPr>
          <a:xfrm>
            <a:off x="6905520" y="724320"/>
            <a:ext cx="1872000" cy="1762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6" name="PlaceHolder 4"/>
          <p:cNvSpPr>
            <a:spLocks noGrp="1"/>
          </p:cNvSpPr>
          <p:nvPr>
            <p:ph type="body"/>
          </p:nvPr>
        </p:nvSpPr>
        <p:spPr>
          <a:xfrm>
            <a:off x="4939560" y="2654280"/>
            <a:ext cx="3836520" cy="1762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title"/>
          </p:nvPr>
        </p:nvSpPr>
        <p:spPr>
          <a:xfrm>
            <a:off x="265680" y="1233000"/>
            <a:ext cx="4044960" cy="14821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8" name="PlaceHolder 2"/>
          <p:cNvSpPr>
            <a:spLocks noGrp="1"/>
          </p:cNvSpPr>
          <p:nvPr>
            <p:ph type="body"/>
          </p:nvPr>
        </p:nvSpPr>
        <p:spPr>
          <a:xfrm>
            <a:off x="4939560" y="724320"/>
            <a:ext cx="3836520" cy="1762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9" name="PlaceHolder 3"/>
          <p:cNvSpPr>
            <a:spLocks noGrp="1"/>
          </p:cNvSpPr>
          <p:nvPr>
            <p:ph type="body"/>
          </p:nvPr>
        </p:nvSpPr>
        <p:spPr>
          <a:xfrm>
            <a:off x="4939560" y="2654280"/>
            <a:ext cx="3836520" cy="1762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/>
          </p:cNvSpPr>
          <p:nvPr>
            <p:ph type="title"/>
          </p:nvPr>
        </p:nvSpPr>
        <p:spPr>
          <a:xfrm>
            <a:off x="265680" y="1233000"/>
            <a:ext cx="4044960" cy="14821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1" name="PlaceHolder 2"/>
          <p:cNvSpPr>
            <a:spLocks noGrp="1"/>
          </p:cNvSpPr>
          <p:nvPr>
            <p:ph type="body"/>
          </p:nvPr>
        </p:nvSpPr>
        <p:spPr>
          <a:xfrm>
            <a:off x="4939560" y="724320"/>
            <a:ext cx="1872000" cy="1762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2" name="PlaceHolder 3"/>
          <p:cNvSpPr>
            <a:spLocks noGrp="1"/>
          </p:cNvSpPr>
          <p:nvPr>
            <p:ph type="body"/>
          </p:nvPr>
        </p:nvSpPr>
        <p:spPr>
          <a:xfrm>
            <a:off x="6905520" y="724320"/>
            <a:ext cx="1872000" cy="1762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3" name="PlaceHolder 4"/>
          <p:cNvSpPr>
            <a:spLocks noGrp="1"/>
          </p:cNvSpPr>
          <p:nvPr>
            <p:ph type="body"/>
          </p:nvPr>
        </p:nvSpPr>
        <p:spPr>
          <a:xfrm>
            <a:off x="4939560" y="2654280"/>
            <a:ext cx="1872000" cy="1762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4" name="PlaceHolder 5"/>
          <p:cNvSpPr>
            <a:spLocks noGrp="1"/>
          </p:cNvSpPr>
          <p:nvPr>
            <p:ph type="body"/>
          </p:nvPr>
        </p:nvSpPr>
        <p:spPr>
          <a:xfrm>
            <a:off x="6905520" y="2654280"/>
            <a:ext cx="1872000" cy="1762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/>
          </p:cNvSpPr>
          <p:nvPr>
            <p:ph type="title"/>
          </p:nvPr>
        </p:nvSpPr>
        <p:spPr>
          <a:xfrm>
            <a:off x="265680" y="1233000"/>
            <a:ext cx="4044960" cy="14821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6" name="PlaceHolder 2"/>
          <p:cNvSpPr>
            <a:spLocks noGrp="1"/>
          </p:cNvSpPr>
          <p:nvPr>
            <p:ph type="body"/>
          </p:nvPr>
        </p:nvSpPr>
        <p:spPr>
          <a:xfrm>
            <a:off x="4939560" y="724320"/>
            <a:ext cx="1235160" cy="1762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7" name="PlaceHolder 3"/>
          <p:cNvSpPr>
            <a:spLocks noGrp="1"/>
          </p:cNvSpPr>
          <p:nvPr>
            <p:ph type="body"/>
          </p:nvPr>
        </p:nvSpPr>
        <p:spPr>
          <a:xfrm>
            <a:off x="6237000" y="724320"/>
            <a:ext cx="1235160" cy="1762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8" name="PlaceHolder 4"/>
          <p:cNvSpPr>
            <a:spLocks noGrp="1"/>
          </p:cNvSpPr>
          <p:nvPr>
            <p:ph type="body"/>
          </p:nvPr>
        </p:nvSpPr>
        <p:spPr>
          <a:xfrm>
            <a:off x="7534080" y="724320"/>
            <a:ext cx="1235160" cy="1762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9" name="PlaceHolder 5"/>
          <p:cNvSpPr>
            <a:spLocks noGrp="1"/>
          </p:cNvSpPr>
          <p:nvPr>
            <p:ph type="body"/>
          </p:nvPr>
        </p:nvSpPr>
        <p:spPr>
          <a:xfrm>
            <a:off x="4939560" y="2654280"/>
            <a:ext cx="1235160" cy="1762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0" name="PlaceHolder 6"/>
          <p:cNvSpPr>
            <a:spLocks noGrp="1"/>
          </p:cNvSpPr>
          <p:nvPr>
            <p:ph type="body"/>
          </p:nvPr>
        </p:nvSpPr>
        <p:spPr>
          <a:xfrm>
            <a:off x="6237000" y="2654280"/>
            <a:ext cx="1235160" cy="1762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1" name="PlaceHolder 7"/>
          <p:cNvSpPr>
            <a:spLocks noGrp="1"/>
          </p:cNvSpPr>
          <p:nvPr>
            <p:ph type="body"/>
          </p:nvPr>
        </p:nvSpPr>
        <p:spPr>
          <a:xfrm>
            <a:off x="7534080" y="2654280"/>
            <a:ext cx="1235160" cy="1762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265680" y="1233000"/>
            <a:ext cx="4044960" cy="14821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title"/>
          </p:nvPr>
        </p:nvSpPr>
        <p:spPr>
          <a:xfrm>
            <a:off x="265680" y="1233000"/>
            <a:ext cx="4044960" cy="14821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8" name="PlaceHolder 2"/>
          <p:cNvSpPr>
            <a:spLocks noGrp="1"/>
          </p:cNvSpPr>
          <p:nvPr>
            <p:ph type="subTitle"/>
          </p:nvPr>
        </p:nvSpPr>
        <p:spPr>
          <a:xfrm>
            <a:off x="4939560" y="724320"/>
            <a:ext cx="3836520" cy="3694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/>
          </p:cNvSpPr>
          <p:nvPr>
            <p:ph type="title"/>
          </p:nvPr>
        </p:nvSpPr>
        <p:spPr>
          <a:xfrm>
            <a:off x="265680" y="1233000"/>
            <a:ext cx="4044960" cy="14821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0" name="PlaceHolder 2"/>
          <p:cNvSpPr>
            <a:spLocks noGrp="1"/>
          </p:cNvSpPr>
          <p:nvPr>
            <p:ph type="body"/>
          </p:nvPr>
        </p:nvSpPr>
        <p:spPr>
          <a:xfrm>
            <a:off x="4939560" y="724320"/>
            <a:ext cx="3836520" cy="3694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265680" y="1233000"/>
            <a:ext cx="4044960" cy="14821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2" name="PlaceHolder 2"/>
          <p:cNvSpPr>
            <a:spLocks noGrp="1"/>
          </p:cNvSpPr>
          <p:nvPr>
            <p:ph type="body"/>
          </p:nvPr>
        </p:nvSpPr>
        <p:spPr>
          <a:xfrm>
            <a:off x="4939560" y="724320"/>
            <a:ext cx="1872000" cy="3694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3" name="PlaceHolder 3"/>
          <p:cNvSpPr>
            <a:spLocks noGrp="1"/>
          </p:cNvSpPr>
          <p:nvPr>
            <p:ph type="body"/>
          </p:nvPr>
        </p:nvSpPr>
        <p:spPr>
          <a:xfrm>
            <a:off x="6905520" y="724320"/>
            <a:ext cx="1872000" cy="3694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PlaceHolder 1"/>
          <p:cNvSpPr>
            <a:spLocks noGrp="1"/>
          </p:cNvSpPr>
          <p:nvPr>
            <p:ph type="title"/>
          </p:nvPr>
        </p:nvSpPr>
        <p:spPr>
          <a:xfrm>
            <a:off x="265680" y="1233000"/>
            <a:ext cx="4044960" cy="14821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/>
          </p:cNvSpPr>
          <p:nvPr>
            <p:ph type="subTitle"/>
          </p:nvPr>
        </p:nvSpPr>
        <p:spPr>
          <a:xfrm>
            <a:off x="265680" y="1233000"/>
            <a:ext cx="4044960" cy="6871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title"/>
          </p:nvPr>
        </p:nvSpPr>
        <p:spPr>
          <a:xfrm>
            <a:off x="265680" y="1233000"/>
            <a:ext cx="4044960" cy="14821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7" name="PlaceHolder 2"/>
          <p:cNvSpPr>
            <a:spLocks noGrp="1"/>
          </p:cNvSpPr>
          <p:nvPr>
            <p:ph type="body"/>
          </p:nvPr>
        </p:nvSpPr>
        <p:spPr>
          <a:xfrm>
            <a:off x="4939560" y="724320"/>
            <a:ext cx="1872000" cy="1762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8" name="PlaceHolder 3"/>
          <p:cNvSpPr>
            <a:spLocks noGrp="1"/>
          </p:cNvSpPr>
          <p:nvPr>
            <p:ph type="body"/>
          </p:nvPr>
        </p:nvSpPr>
        <p:spPr>
          <a:xfrm>
            <a:off x="6905520" y="724320"/>
            <a:ext cx="1872000" cy="3694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9" name="PlaceHolder 4"/>
          <p:cNvSpPr>
            <a:spLocks noGrp="1"/>
          </p:cNvSpPr>
          <p:nvPr>
            <p:ph type="body"/>
          </p:nvPr>
        </p:nvSpPr>
        <p:spPr>
          <a:xfrm>
            <a:off x="4939560" y="2654280"/>
            <a:ext cx="1872000" cy="1762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/>
          </p:cNvSpPr>
          <p:nvPr>
            <p:ph type="title"/>
          </p:nvPr>
        </p:nvSpPr>
        <p:spPr>
          <a:xfrm>
            <a:off x="265680" y="1233000"/>
            <a:ext cx="4044960" cy="14821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1" name="PlaceHolder 2"/>
          <p:cNvSpPr>
            <a:spLocks noGrp="1"/>
          </p:cNvSpPr>
          <p:nvPr>
            <p:ph type="body"/>
          </p:nvPr>
        </p:nvSpPr>
        <p:spPr>
          <a:xfrm>
            <a:off x="4939560" y="724320"/>
            <a:ext cx="1872000" cy="3694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2" name="PlaceHolder 3"/>
          <p:cNvSpPr>
            <a:spLocks noGrp="1"/>
          </p:cNvSpPr>
          <p:nvPr>
            <p:ph type="body"/>
          </p:nvPr>
        </p:nvSpPr>
        <p:spPr>
          <a:xfrm>
            <a:off x="6905520" y="724320"/>
            <a:ext cx="1872000" cy="1762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3" name="PlaceHolder 4"/>
          <p:cNvSpPr>
            <a:spLocks noGrp="1"/>
          </p:cNvSpPr>
          <p:nvPr>
            <p:ph type="body"/>
          </p:nvPr>
        </p:nvSpPr>
        <p:spPr>
          <a:xfrm>
            <a:off x="6905520" y="2654280"/>
            <a:ext cx="1872000" cy="1762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/>
          </p:cNvSpPr>
          <p:nvPr>
            <p:ph type="title"/>
          </p:nvPr>
        </p:nvSpPr>
        <p:spPr>
          <a:xfrm>
            <a:off x="265680" y="1233000"/>
            <a:ext cx="4044960" cy="14821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5" name="PlaceHolder 2"/>
          <p:cNvSpPr>
            <a:spLocks noGrp="1"/>
          </p:cNvSpPr>
          <p:nvPr>
            <p:ph type="body"/>
          </p:nvPr>
        </p:nvSpPr>
        <p:spPr>
          <a:xfrm>
            <a:off x="4939560" y="724320"/>
            <a:ext cx="1872000" cy="1762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6" name="PlaceHolder 3"/>
          <p:cNvSpPr>
            <a:spLocks noGrp="1"/>
          </p:cNvSpPr>
          <p:nvPr>
            <p:ph type="body"/>
          </p:nvPr>
        </p:nvSpPr>
        <p:spPr>
          <a:xfrm>
            <a:off x="6905520" y="724320"/>
            <a:ext cx="1872000" cy="1762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7" name="PlaceHolder 4"/>
          <p:cNvSpPr>
            <a:spLocks noGrp="1"/>
          </p:cNvSpPr>
          <p:nvPr>
            <p:ph type="body"/>
          </p:nvPr>
        </p:nvSpPr>
        <p:spPr>
          <a:xfrm>
            <a:off x="4939560" y="2654280"/>
            <a:ext cx="3836520" cy="1762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PlaceHolder 1"/>
          <p:cNvSpPr>
            <a:spLocks noGrp="1"/>
          </p:cNvSpPr>
          <p:nvPr>
            <p:ph type="title"/>
          </p:nvPr>
        </p:nvSpPr>
        <p:spPr>
          <a:xfrm>
            <a:off x="265680" y="1233000"/>
            <a:ext cx="4044960" cy="14821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9" name="PlaceHolder 2"/>
          <p:cNvSpPr>
            <a:spLocks noGrp="1"/>
          </p:cNvSpPr>
          <p:nvPr>
            <p:ph type="body"/>
          </p:nvPr>
        </p:nvSpPr>
        <p:spPr>
          <a:xfrm>
            <a:off x="4939560" y="724320"/>
            <a:ext cx="3836520" cy="1762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0" name="PlaceHolder 3"/>
          <p:cNvSpPr>
            <a:spLocks noGrp="1"/>
          </p:cNvSpPr>
          <p:nvPr>
            <p:ph type="body"/>
          </p:nvPr>
        </p:nvSpPr>
        <p:spPr>
          <a:xfrm>
            <a:off x="4939560" y="2654280"/>
            <a:ext cx="3836520" cy="1762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PlaceHolder 1"/>
          <p:cNvSpPr>
            <a:spLocks noGrp="1"/>
          </p:cNvSpPr>
          <p:nvPr>
            <p:ph type="title"/>
          </p:nvPr>
        </p:nvSpPr>
        <p:spPr>
          <a:xfrm>
            <a:off x="265680" y="1233000"/>
            <a:ext cx="4044960" cy="14821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2" name="PlaceHolder 2"/>
          <p:cNvSpPr>
            <a:spLocks noGrp="1"/>
          </p:cNvSpPr>
          <p:nvPr>
            <p:ph type="body"/>
          </p:nvPr>
        </p:nvSpPr>
        <p:spPr>
          <a:xfrm>
            <a:off x="4939560" y="724320"/>
            <a:ext cx="1872000" cy="1762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3" name="PlaceHolder 3"/>
          <p:cNvSpPr>
            <a:spLocks noGrp="1"/>
          </p:cNvSpPr>
          <p:nvPr>
            <p:ph type="body"/>
          </p:nvPr>
        </p:nvSpPr>
        <p:spPr>
          <a:xfrm>
            <a:off x="6905520" y="724320"/>
            <a:ext cx="1872000" cy="1762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4" name="PlaceHolder 4"/>
          <p:cNvSpPr>
            <a:spLocks noGrp="1"/>
          </p:cNvSpPr>
          <p:nvPr>
            <p:ph type="body"/>
          </p:nvPr>
        </p:nvSpPr>
        <p:spPr>
          <a:xfrm>
            <a:off x="4939560" y="2654280"/>
            <a:ext cx="1872000" cy="1762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5" name="PlaceHolder 5"/>
          <p:cNvSpPr>
            <a:spLocks noGrp="1"/>
          </p:cNvSpPr>
          <p:nvPr>
            <p:ph type="body"/>
          </p:nvPr>
        </p:nvSpPr>
        <p:spPr>
          <a:xfrm>
            <a:off x="6905520" y="2654280"/>
            <a:ext cx="1872000" cy="1762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265680" y="1233000"/>
            <a:ext cx="4044960" cy="6871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PlaceHolder 1"/>
          <p:cNvSpPr>
            <a:spLocks noGrp="1"/>
          </p:cNvSpPr>
          <p:nvPr>
            <p:ph type="title"/>
          </p:nvPr>
        </p:nvSpPr>
        <p:spPr>
          <a:xfrm>
            <a:off x="265680" y="1233000"/>
            <a:ext cx="4044960" cy="14821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7" name="PlaceHolder 2"/>
          <p:cNvSpPr>
            <a:spLocks noGrp="1"/>
          </p:cNvSpPr>
          <p:nvPr>
            <p:ph type="body"/>
          </p:nvPr>
        </p:nvSpPr>
        <p:spPr>
          <a:xfrm>
            <a:off x="4939560" y="724320"/>
            <a:ext cx="1235160" cy="1762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8" name="PlaceHolder 3"/>
          <p:cNvSpPr>
            <a:spLocks noGrp="1"/>
          </p:cNvSpPr>
          <p:nvPr>
            <p:ph type="body"/>
          </p:nvPr>
        </p:nvSpPr>
        <p:spPr>
          <a:xfrm>
            <a:off x="6237000" y="724320"/>
            <a:ext cx="1235160" cy="1762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9" name="PlaceHolder 4"/>
          <p:cNvSpPr>
            <a:spLocks noGrp="1"/>
          </p:cNvSpPr>
          <p:nvPr>
            <p:ph type="body"/>
          </p:nvPr>
        </p:nvSpPr>
        <p:spPr>
          <a:xfrm>
            <a:off x="7534080" y="724320"/>
            <a:ext cx="1235160" cy="1762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0" name="PlaceHolder 5"/>
          <p:cNvSpPr>
            <a:spLocks noGrp="1"/>
          </p:cNvSpPr>
          <p:nvPr>
            <p:ph type="body"/>
          </p:nvPr>
        </p:nvSpPr>
        <p:spPr>
          <a:xfrm>
            <a:off x="4939560" y="2654280"/>
            <a:ext cx="1235160" cy="1762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1" name="PlaceHolder 6"/>
          <p:cNvSpPr>
            <a:spLocks noGrp="1"/>
          </p:cNvSpPr>
          <p:nvPr>
            <p:ph type="body"/>
          </p:nvPr>
        </p:nvSpPr>
        <p:spPr>
          <a:xfrm>
            <a:off x="6237000" y="2654280"/>
            <a:ext cx="1235160" cy="1762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2" name="PlaceHolder 7"/>
          <p:cNvSpPr>
            <a:spLocks noGrp="1"/>
          </p:cNvSpPr>
          <p:nvPr>
            <p:ph type="body"/>
          </p:nvPr>
        </p:nvSpPr>
        <p:spPr>
          <a:xfrm>
            <a:off x="7534080" y="2654280"/>
            <a:ext cx="1235160" cy="1762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265680" y="1233000"/>
            <a:ext cx="4044960" cy="14821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4939560" y="724320"/>
            <a:ext cx="1872000" cy="1762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6905520" y="724320"/>
            <a:ext cx="1872000" cy="3694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 type="body"/>
          </p:nvPr>
        </p:nvSpPr>
        <p:spPr>
          <a:xfrm>
            <a:off x="4939560" y="2654280"/>
            <a:ext cx="1872000" cy="1762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265680" y="1233000"/>
            <a:ext cx="4044960" cy="14821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4939560" y="724320"/>
            <a:ext cx="1872000" cy="3694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6905520" y="724320"/>
            <a:ext cx="1872000" cy="1762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6905520" y="2654280"/>
            <a:ext cx="1872000" cy="1762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265680" y="1233000"/>
            <a:ext cx="4044960" cy="14821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4939560" y="724320"/>
            <a:ext cx="1872000" cy="1762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6905520" y="724320"/>
            <a:ext cx="1872000" cy="1762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4939560" y="2654280"/>
            <a:ext cx="3836520" cy="1762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49.xml"/><Relationship Id="rId3" Type="http://schemas.openxmlformats.org/officeDocument/2006/relationships/slideLayout" Target="../slideLayouts/slideLayout50.xml"/><Relationship Id="rId4" Type="http://schemas.openxmlformats.org/officeDocument/2006/relationships/slideLayout" Target="../slideLayouts/slideLayout51.xml"/><Relationship Id="rId5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4.xml"/><Relationship Id="rId8" Type="http://schemas.openxmlformats.org/officeDocument/2006/relationships/slideLayout" Target="../slideLayouts/slideLayout55.xml"/><Relationship Id="rId9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0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4285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460800" y="2065320"/>
            <a:ext cx="8221680" cy="1012320"/>
          </a:xfrm>
          <a:prstGeom prst="rect">
            <a:avLst/>
          </a:prstGeom>
        </p:spPr>
        <p:txBody>
          <a:bodyPr tIns="91440" bIns="91440" anchor="ctr"/>
          <a:p>
            <a:r>
              <a:rPr b="0" lang="en-US" sz="42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sldNum"/>
          </p:nvPr>
        </p:nvSpPr>
        <p:spPr>
          <a:xfrm>
            <a:off x="8523720" y="4695480"/>
            <a:ext cx="548280" cy="393120"/>
          </a:xfrm>
          <a:prstGeom prst="rect">
            <a:avLst/>
          </a:prstGeom>
        </p:spPr>
        <p:txBody>
          <a:bodyPr tIns="91440" bIns="91440" anchor="ctr"/>
          <a:p>
            <a:pPr algn="r">
              <a:lnSpc>
                <a:spcPct val="100000"/>
              </a:lnSpc>
            </a:pPr>
            <a:fld id="{F0102CD4-C317-4C13-B1B3-259E83D078DE}" type="slidenum">
              <a:rPr b="0" lang="en-US" sz="1000" spc="-1" strike="noStrike">
                <a:solidFill>
                  <a:srgbClr val="ffffff"/>
                </a:solidFill>
                <a:latin typeface="Roboto"/>
                <a:ea typeface="Roboto"/>
              </a:rPr>
              <a:t>1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4285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CustomShape 1"/>
          <p:cNvSpPr/>
          <p:nvPr/>
        </p:nvSpPr>
        <p:spPr>
          <a:xfrm flipH="1" rot="10800000">
            <a:off x="9143280" y="5143680"/>
            <a:ext cx="9143640" cy="345708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" name="CustomShape 2"/>
          <p:cNvSpPr/>
          <p:nvPr/>
        </p:nvSpPr>
        <p:spPr>
          <a:xfrm>
            <a:off x="0" y="1685880"/>
            <a:ext cx="9143640" cy="108360"/>
          </a:xfrm>
          <a:prstGeom prst="rect">
            <a:avLst/>
          </a:prstGeom>
          <a:gradFill rotWithShape="0"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1" name="PlaceHolder 3"/>
          <p:cNvSpPr>
            <a:spLocks noGrp="1"/>
          </p:cNvSpPr>
          <p:nvPr>
            <p:ph type="title"/>
          </p:nvPr>
        </p:nvSpPr>
        <p:spPr>
          <a:xfrm>
            <a:off x="471960" y="738720"/>
            <a:ext cx="8221680" cy="767520"/>
          </a:xfrm>
          <a:prstGeom prst="rect">
            <a:avLst/>
          </a:prstGeom>
        </p:spPr>
        <p:txBody>
          <a:bodyPr tIns="91440" bIns="91440" anchor="b"/>
          <a:p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PlaceHolder 4"/>
          <p:cNvSpPr>
            <a:spLocks noGrp="1"/>
          </p:cNvSpPr>
          <p:nvPr>
            <p:ph type="body"/>
          </p:nvPr>
        </p:nvSpPr>
        <p:spPr>
          <a:xfrm>
            <a:off x="471960" y="1919160"/>
            <a:ext cx="8221680" cy="2709720"/>
          </a:xfrm>
          <a:prstGeom prst="rect">
            <a:avLst/>
          </a:prstGeom>
        </p:spPr>
        <p:txBody>
          <a:bodyPr tIns="91440" bIns="91440"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5"/>
          <p:cNvSpPr>
            <a:spLocks noGrp="1"/>
          </p:cNvSpPr>
          <p:nvPr>
            <p:ph type="sldNum"/>
          </p:nvPr>
        </p:nvSpPr>
        <p:spPr>
          <a:xfrm>
            <a:off x="8523720" y="4695480"/>
            <a:ext cx="548280" cy="393120"/>
          </a:xfrm>
          <a:prstGeom prst="rect">
            <a:avLst/>
          </a:prstGeom>
        </p:spPr>
        <p:txBody>
          <a:bodyPr tIns="91440" bIns="91440" anchor="ctr"/>
          <a:p>
            <a:pPr algn="r">
              <a:lnSpc>
                <a:spcPct val="100000"/>
              </a:lnSpc>
            </a:pPr>
            <a:fld id="{779CC8DD-EC7B-4B63-9D86-99CE8646A086}" type="slidenum">
              <a:rPr b="0" lang="en-US" sz="1000" spc="-1" strike="noStrike">
                <a:solidFill>
                  <a:srgbClr val="737373"/>
                </a:solidFill>
                <a:latin typeface="Roboto"/>
                <a:ea typeface="Roboto"/>
              </a:rPr>
              <a:t>1</a:t>
            </a:fld>
            <a:endParaRPr b="0" lang="en-US" sz="10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4285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CustomShape 1"/>
          <p:cNvSpPr/>
          <p:nvPr/>
        </p:nvSpPr>
        <p:spPr>
          <a:xfrm flipH="1">
            <a:off x="8246520" y="4245840"/>
            <a:ext cx="897120" cy="89712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1" name="CustomShape 2"/>
          <p:cNvSpPr/>
          <p:nvPr/>
        </p:nvSpPr>
        <p:spPr>
          <a:xfrm flipH="1">
            <a:off x="8246520" y="4245840"/>
            <a:ext cx="897120" cy="897120"/>
          </a:xfrm>
          <a:prstGeom prst="round1Rect">
            <a:avLst>
              <a:gd name="adj" fmla="val 16667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2" name="PlaceHolder 3"/>
          <p:cNvSpPr>
            <a:spLocks noGrp="1"/>
          </p:cNvSpPr>
          <p:nvPr>
            <p:ph type="title"/>
          </p:nvPr>
        </p:nvSpPr>
        <p:spPr>
          <a:xfrm>
            <a:off x="390600" y="1819440"/>
            <a:ext cx="8221680" cy="933120"/>
          </a:xfrm>
          <a:prstGeom prst="rect">
            <a:avLst/>
          </a:prstGeom>
        </p:spPr>
        <p:txBody>
          <a:bodyPr tIns="91440" bIns="91440" anchor="b"/>
          <a:p>
            <a:r>
              <a:rPr b="0" lang="en-US" sz="4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PlaceHolder 4"/>
          <p:cNvSpPr>
            <a:spLocks noGrp="1"/>
          </p:cNvSpPr>
          <p:nvPr>
            <p:ph type="sldNum"/>
          </p:nvPr>
        </p:nvSpPr>
        <p:spPr>
          <a:xfrm>
            <a:off x="8523720" y="4695480"/>
            <a:ext cx="548280" cy="393120"/>
          </a:xfrm>
          <a:prstGeom prst="rect">
            <a:avLst/>
          </a:prstGeom>
        </p:spPr>
        <p:txBody>
          <a:bodyPr tIns="91440" bIns="91440" anchor="ctr"/>
          <a:p>
            <a:pPr algn="r">
              <a:lnSpc>
                <a:spcPct val="100000"/>
              </a:lnSpc>
            </a:pPr>
            <a:fld id="{6FF24E3C-BB8D-4072-887A-39CD93B2F703}" type="slidenum">
              <a:rPr b="0" lang="en-US" sz="1000" spc="-1" strike="noStrike">
                <a:solidFill>
                  <a:srgbClr val="737373"/>
                </a:solidFill>
                <a:latin typeface="Roboto"/>
                <a:ea typeface="Roboto"/>
              </a:rPr>
              <a:t>1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84" name="PlaceHolder 5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4285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CustomShape 1"/>
          <p:cNvSpPr/>
          <p:nvPr/>
        </p:nvSpPr>
        <p:spPr>
          <a:xfrm flipH="1">
            <a:off x="-720" y="0"/>
            <a:ext cx="4571640" cy="514332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2" name="CustomShape 2"/>
          <p:cNvSpPr/>
          <p:nvPr/>
        </p:nvSpPr>
        <p:spPr>
          <a:xfrm rot="5400000">
            <a:off x="1946160" y="2517840"/>
            <a:ext cx="5142600" cy="108360"/>
          </a:xfrm>
          <a:prstGeom prst="rect">
            <a:avLst/>
          </a:prstGeom>
          <a:gradFill rotWithShape="0"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3" name="PlaceHolder 3"/>
          <p:cNvSpPr>
            <a:spLocks noGrp="1"/>
          </p:cNvSpPr>
          <p:nvPr>
            <p:ph type="title"/>
          </p:nvPr>
        </p:nvSpPr>
        <p:spPr>
          <a:xfrm>
            <a:off x="265680" y="1233000"/>
            <a:ext cx="4044960" cy="1482120"/>
          </a:xfrm>
          <a:prstGeom prst="rect">
            <a:avLst/>
          </a:prstGeom>
        </p:spPr>
        <p:txBody>
          <a:bodyPr tIns="91440" bIns="91440" anchor="b"/>
          <a:p>
            <a:r>
              <a:rPr b="0" lang="en-US" sz="42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4" name="PlaceHolder 4"/>
          <p:cNvSpPr>
            <a:spLocks noGrp="1"/>
          </p:cNvSpPr>
          <p:nvPr>
            <p:ph type="body"/>
          </p:nvPr>
        </p:nvSpPr>
        <p:spPr>
          <a:xfrm>
            <a:off x="4939560" y="724320"/>
            <a:ext cx="3836520" cy="3694680"/>
          </a:xfrm>
          <a:prstGeom prst="rect">
            <a:avLst/>
          </a:prstGeom>
        </p:spPr>
        <p:txBody>
          <a:bodyPr tIns="91440" bIns="91440" anchor="ctr"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5" name="PlaceHolder 5"/>
          <p:cNvSpPr>
            <a:spLocks noGrp="1"/>
          </p:cNvSpPr>
          <p:nvPr>
            <p:ph type="sldNum"/>
          </p:nvPr>
        </p:nvSpPr>
        <p:spPr>
          <a:xfrm>
            <a:off x="8523720" y="4695480"/>
            <a:ext cx="548280" cy="393120"/>
          </a:xfrm>
          <a:prstGeom prst="rect">
            <a:avLst/>
          </a:prstGeom>
        </p:spPr>
        <p:txBody>
          <a:bodyPr tIns="91440" bIns="91440" anchor="ctr"/>
          <a:p>
            <a:pPr algn="r">
              <a:lnSpc>
                <a:spcPct val="100000"/>
              </a:lnSpc>
            </a:pPr>
            <a:fld id="{553E23E4-69AE-4C02-BBA0-31BFF0102FCC}" type="slidenum">
              <a:rPr b="0" lang="en-US" sz="1000" spc="-1" strike="noStrike">
                <a:solidFill>
                  <a:srgbClr val="ffffff"/>
                </a:solidFill>
                <a:latin typeface="Roboto"/>
                <a:ea typeface="Roboto"/>
              </a:rPr>
              <a:t>1</a:t>
            </a:fld>
            <a:endParaRPr b="0" lang="en-US" sz="10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4285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CustomShape 1"/>
          <p:cNvSpPr/>
          <p:nvPr/>
        </p:nvSpPr>
        <p:spPr>
          <a:xfrm flipH="1" rot="10800000">
            <a:off x="9143280" y="5143680"/>
            <a:ext cx="5866920" cy="514332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3" name="CustomShape 2"/>
          <p:cNvSpPr/>
          <p:nvPr/>
        </p:nvSpPr>
        <p:spPr>
          <a:xfrm rot="16200000">
            <a:off x="759240" y="2517840"/>
            <a:ext cx="5143320" cy="108360"/>
          </a:xfrm>
          <a:prstGeom prst="rect">
            <a:avLst/>
          </a:prstGeom>
          <a:gradFill rotWithShape="0"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08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4" name="PlaceHolder 3"/>
          <p:cNvSpPr>
            <a:spLocks noGrp="1"/>
          </p:cNvSpPr>
          <p:nvPr>
            <p:ph type="title"/>
          </p:nvPr>
        </p:nvSpPr>
        <p:spPr>
          <a:xfrm>
            <a:off x="226080" y="357840"/>
            <a:ext cx="2807640" cy="952920"/>
          </a:xfrm>
          <a:prstGeom prst="rect">
            <a:avLst/>
          </a:prstGeom>
        </p:spPr>
        <p:txBody>
          <a:bodyPr tIns="91440" bIns="91440" anchor="b"/>
          <a:p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5" name="PlaceHolder 4"/>
          <p:cNvSpPr>
            <a:spLocks noGrp="1"/>
          </p:cNvSpPr>
          <p:nvPr>
            <p:ph type="body"/>
          </p:nvPr>
        </p:nvSpPr>
        <p:spPr>
          <a:xfrm>
            <a:off x="226080" y="1465920"/>
            <a:ext cx="2807640" cy="3163320"/>
          </a:xfrm>
          <a:prstGeom prst="rect">
            <a:avLst/>
          </a:prstGeom>
        </p:spPr>
        <p:txBody>
          <a:bodyPr tIns="91440" bIns="91440"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6" name="PlaceHolder 5"/>
          <p:cNvSpPr>
            <a:spLocks noGrp="1"/>
          </p:cNvSpPr>
          <p:nvPr>
            <p:ph type="sldNum"/>
          </p:nvPr>
        </p:nvSpPr>
        <p:spPr>
          <a:xfrm>
            <a:off x="8523720" y="4695480"/>
            <a:ext cx="548280" cy="393120"/>
          </a:xfrm>
          <a:prstGeom prst="rect">
            <a:avLst/>
          </a:prstGeom>
        </p:spPr>
        <p:txBody>
          <a:bodyPr tIns="91440" bIns="91440" anchor="ctr"/>
          <a:p>
            <a:pPr algn="r">
              <a:lnSpc>
                <a:spcPct val="100000"/>
              </a:lnSpc>
            </a:pPr>
            <a:fld id="{F857D38F-42D7-4C9F-887D-C1935C34DE4E}" type="slidenum">
              <a:rPr b="0" lang="en-US" sz="1000" spc="-1" strike="noStrike">
                <a:solidFill>
                  <a:srgbClr val="737373"/>
                </a:solidFill>
                <a:latin typeface="Roboto"/>
                <a:ea typeface="Roboto"/>
              </a:rPr>
              <a:t>1</a:t>
            </a:fld>
            <a:endParaRPr b="0" lang="en-US" sz="10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5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slideLayout" Target="../slideLayouts/slideLayout15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37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jpeg"/><Relationship Id="rId3" Type="http://schemas.openxmlformats.org/officeDocument/2006/relationships/slideLayout" Target="../slideLayouts/slideLayout49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6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Layout" Target="../slideLayouts/slideLayout1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image" Target="../media/image4.jpeg"/><Relationship Id="rId4" Type="http://schemas.openxmlformats.org/officeDocument/2006/relationships/slideLayout" Target="../slideLayouts/slideLayout1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5.jpeg"/><Relationship Id="rId2" Type="http://schemas.openxmlformats.org/officeDocument/2006/relationships/slideLayout" Target="../slideLayouts/slideLayout1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TextShape 1"/>
          <p:cNvSpPr txBox="1"/>
          <p:nvPr/>
        </p:nvSpPr>
        <p:spPr>
          <a:xfrm>
            <a:off x="460800" y="2065320"/>
            <a:ext cx="8221680" cy="10123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>
              <a:lnSpc>
                <a:spcPct val="100000"/>
              </a:lnSpc>
            </a:pPr>
            <a:r>
              <a:rPr b="0" lang="en-US" sz="4200" spc="-1" strike="noStrike">
                <a:solidFill>
                  <a:srgbClr val="ffffff"/>
                </a:solidFill>
                <a:latin typeface="Roboto"/>
                <a:ea typeface="Roboto"/>
              </a:rPr>
              <a:t>CO226</a:t>
            </a:r>
            <a:br/>
            <a:r>
              <a:rPr b="0" lang="en-US" sz="4200" spc="-1" strike="noStrike">
                <a:solidFill>
                  <a:srgbClr val="ffffff"/>
                </a:solidFill>
                <a:latin typeface="Roboto"/>
                <a:ea typeface="Roboto"/>
              </a:rPr>
              <a:t>DATABASE PROJECT</a:t>
            </a:r>
            <a:endParaRPr b="0" lang="en-US" sz="4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CustomShape 1"/>
          <p:cNvSpPr/>
          <p:nvPr/>
        </p:nvSpPr>
        <p:spPr>
          <a:xfrm>
            <a:off x="-84960" y="-84960"/>
            <a:ext cx="9228600" cy="110556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3" name="TextShape 2"/>
          <p:cNvSpPr txBox="1"/>
          <p:nvPr/>
        </p:nvSpPr>
        <p:spPr>
          <a:xfrm>
            <a:off x="203040" y="64080"/>
            <a:ext cx="8221680" cy="7675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ffffff"/>
                </a:solidFill>
                <a:latin typeface="Roboto"/>
                <a:ea typeface="Roboto"/>
              </a:rPr>
              <a:t>Interfaces for clients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4" name="TextShape 3"/>
          <p:cNvSpPr txBox="1"/>
          <p:nvPr/>
        </p:nvSpPr>
        <p:spPr>
          <a:xfrm>
            <a:off x="86040" y="1169640"/>
            <a:ext cx="8221680" cy="27097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marL="457200" indent="-342720">
              <a:lnSpc>
                <a:spcPct val="115000"/>
              </a:lnSpc>
              <a:buClr>
                <a:srgbClr val="737373"/>
              </a:buClr>
              <a:buFont typeface="Roboto"/>
              <a:buChar char="●"/>
            </a:pPr>
            <a:r>
              <a:rPr b="0" lang="en-US" sz="1800" spc="-1" strike="noStrike">
                <a:solidFill>
                  <a:srgbClr val="737373"/>
                </a:solidFill>
                <a:latin typeface="Roboto"/>
                <a:ea typeface="Roboto"/>
              </a:rPr>
              <a:t>At toll booth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35" name="Picture 5" descr=""/>
          <p:cNvPicPr/>
          <p:nvPr/>
        </p:nvPicPr>
        <p:blipFill>
          <a:blip r:embed="rId1"/>
          <a:srcRect l="15655" t="3740" r="0" b="9208"/>
          <a:stretch/>
        </p:blipFill>
        <p:spPr>
          <a:xfrm>
            <a:off x="2495880" y="1263600"/>
            <a:ext cx="6443640" cy="37386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9" dur="indefinite" restart="never" nodeType="tmRoot">
          <p:childTnLst>
            <p:seq>
              <p:cTn id="2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Picture 12" descr=""/>
          <p:cNvPicPr/>
          <p:nvPr/>
        </p:nvPicPr>
        <p:blipFill>
          <a:blip r:embed="rId1"/>
          <a:srcRect l="15041" t="19090" r="19468" b="19158"/>
          <a:stretch/>
        </p:blipFill>
        <p:spPr>
          <a:xfrm>
            <a:off x="4807080" y="1626120"/>
            <a:ext cx="2747520" cy="1456200"/>
          </a:xfrm>
          <a:prstGeom prst="rect">
            <a:avLst/>
          </a:prstGeom>
          <a:ln>
            <a:noFill/>
          </a:ln>
        </p:spPr>
      </p:pic>
      <p:sp>
        <p:nvSpPr>
          <p:cNvPr id="237" name="CustomShape 1"/>
          <p:cNvSpPr/>
          <p:nvPr/>
        </p:nvSpPr>
        <p:spPr>
          <a:xfrm>
            <a:off x="-84960" y="-84960"/>
            <a:ext cx="9228600" cy="110556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8" name="TextShape 2"/>
          <p:cNvSpPr txBox="1"/>
          <p:nvPr/>
        </p:nvSpPr>
        <p:spPr>
          <a:xfrm>
            <a:off x="203040" y="64080"/>
            <a:ext cx="8221680" cy="7675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ffffff"/>
                </a:solidFill>
                <a:latin typeface="Roboto"/>
                <a:ea typeface="Roboto"/>
              </a:rPr>
              <a:t>Database overview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9" name="TextShape 3"/>
          <p:cNvSpPr txBox="1"/>
          <p:nvPr/>
        </p:nvSpPr>
        <p:spPr>
          <a:xfrm>
            <a:off x="478080" y="1169640"/>
            <a:ext cx="1306800" cy="4561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marL="457200" indent="-342720">
              <a:lnSpc>
                <a:spcPct val="115000"/>
              </a:lnSpc>
              <a:buClr>
                <a:srgbClr val="737373"/>
              </a:buClr>
              <a:buFont typeface="Roboto"/>
              <a:buChar char="●"/>
            </a:pPr>
            <a:r>
              <a:rPr b="0" lang="en-US" sz="1800" spc="-1" strike="noStrike">
                <a:solidFill>
                  <a:srgbClr val="737373"/>
                </a:solidFill>
                <a:latin typeface="Roboto"/>
                <a:ea typeface="Roboto"/>
              </a:rPr>
              <a:t>Bank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40" name="Picture 4" descr=""/>
          <p:cNvPicPr/>
          <p:nvPr/>
        </p:nvPicPr>
        <p:blipFill>
          <a:blip r:embed="rId2"/>
          <a:srcRect l="14534" t="19035" r="27248" b="29626"/>
          <a:stretch/>
        </p:blipFill>
        <p:spPr>
          <a:xfrm>
            <a:off x="714960" y="1693080"/>
            <a:ext cx="2668680" cy="1322640"/>
          </a:xfrm>
          <a:prstGeom prst="rect">
            <a:avLst/>
          </a:prstGeom>
          <a:ln>
            <a:noFill/>
          </a:ln>
        </p:spPr>
      </p:pic>
      <p:pic>
        <p:nvPicPr>
          <p:cNvPr id="241" name="Picture 8" descr=""/>
          <p:cNvPicPr/>
          <p:nvPr/>
        </p:nvPicPr>
        <p:blipFill>
          <a:blip r:embed="rId3"/>
          <a:srcRect l="14830" t="18273" r="13967" b="19065"/>
          <a:stretch/>
        </p:blipFill>
        <p:spPr>
          <a:xfrm>
            <a:off x="714960" y="3524040"/>
            <a:ext cx="2607120" cy="1289520"/>
          </a:xfrm>
          <a:prstGeom prst="rect">
            <a:avLst/>
          </a:prstGeom>
          <a:ln>
            <a:noFill/>
          </a:ln>
        </p:spPr>
      </p:pic>
      <p:pic>
        <p:nvPicPr>
          <p:cNvPr id="242" name="Picture 10" descr=""/>
          <p:cNvPicPr/>
          <p:nvPr/>
        </p:nvPicPr>
        <p:blipFill>
          <a:blip r:embed="rId4"/>
          <a:srcRect l="14949" t="20064" r="24769" b="36344"/>
          <a:stretch/>
        </p:blipFill>
        <p:spPr>
          <a:xfrm>
            <a:off x="4807080" y="3355200"/>
            <a:ext cx="3254400" cy="1322640"/>
          </a:xfrm>
          <a:prstGeom prst="rect">
            <a:avLst/>
          </a:prstGeom>
          <a:ln>
            <a:noFill/>
          </a:ln>
        </p:spPr>
      </p:pic>
      <p:sp>
        <p:nvSpPr>
          <p:cNvPr id="243" name="CustomShape 4"/>
          <p:cNvSpPr/>
          <p:nvPr/>
        </p:nvSpPr>
        <p:spPr>
          <a:xfrm>
            <a:off x="4649400" y="1169640"/>
            <a:ext cx="153144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 marL="457200" indent="-342720">
              <a:lnSpc>
                <a:spcPct val="115000"/>
              </a:lnSpc>
              <a:buClr>
                <a:srgbClr val="737373"/>
              </a:buClr>
              <a:buFont typeface="Roboto"/>
              <a:buChar char="●"/>
            </a:pPr>
            <a:r>
              <a:rPr b="0" lang="en-US" sz="1800" spc="-1" strike="noStrike">
                <a:solidFill>
                  <a:srgbClr val="737373"/>
                </a:solidFill>
                <a:latin typeface="Roboto"/>
                <a:ea typeface="Roboto"/>
              </a:rPr>
              <a:t>Vehicle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44" name="CustomShape 5"/>
          <p:cNvSpPr/>
          <p:nvPr/>
        </p:nvSpPr>
        <p:spPr>
          <a:xfrm>
            <a:off x="478080" y="3007440"/>
            <a:ext cx="130680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 marL="457200" indent="-342720">
              <a:lnSpc>
                <a:spcPct val="115000"/>
              </a:lnSpc>
              <a:buClr>
                <a:srgbClr val="737373"/>
              </a:buClr>
              <a:buFont typeface="Roboto"/>
              <a:buChar char="●"/>
            </a:pPr>
            <a:r>
              <a:rPr b="0" lang="en-US" sz="1800" spc="-1" strike="noStrike">
                <a:solidFill>
                  <a:srgbClr val="737373"/>
                </a:solidFill>
                <a:latin typeface="Roboto"/>
                <a:ea typeface="Roboto"/>
              </a:rPr>
              <a:t>Owner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45" name="CustomShape 6"/>
          <p:cNvSpPr/>
          <p:nvPr/>
        </p:nvSpPr>
        <p:spPr>
          <a:xfrm>
            <a:off x="4649400" y="2921400"/>
            <a:ext cx="153144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 marL="457200" indent="-342720">
              <a:lnSpc>
                <a:spcPct val="115000"/>
              </a:lnSpc>
              <a:buClr>
                <a:srgbClr val="737373"/>
              </a:buClr>
              <a:buFont typeface="Roboto"/>
              <a:buChar char="●"/>
            </a:pPr>
            <a:r>
              <a:rPr b="0" lang="en-US" sz="1800" spc="-1" strike="noStrike">
                <a:solidFill>
                  <a:srgbClr val="737373"/>
                </a:solidFill>
                <a:latin typeface="Roboto"/>
                <a:ea typeface="Roboto"/>
              </a:rPr>
              <a:t>Records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21" dur="indefinite" restart="never" nodeType="tmRoot">
          <p:childTnLst>
            <p:seq>
              <p:cTn id="2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CustomShape 1"/>
          <p:cNvSpPr/>
          <p:nvPr/>
        </p:nvSpPr>
        <p:spPr>
          <a:xfrm>
            <a:off x="-84960" y="-84960"/>
            <a:ext cx="9228600" cy="110556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7" name="TextShape 2"/>
          <p:cNvSpPr txBox="1"/>
          <p:nvPr/>
        </p:nvSpPr>
        <p:spPr>
          <a:xfrm>
            <a:off x="182880" y="290880"/>
            <a:ext cx="8221680" cy="7675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ffffff"/>
                </a:solidFill>
                <a:latin typeface="Roboto"/>
                <a:ea typeface="Roboto"/>
              </a:rPr>
              <a:t>Database and other</a:t>
            </a:r>
            <a:br/>
            <a:r>
              <a:rPr b="0" lang="en-US" sz="3200" spc="-1" strike="noStrike">
                <a:solidFill>
                  <a:srgbClr val="ffffff"/>
                </a:solidFill>
                <a:latin typeface="Roboto"/>
                <a:ea typeface="Roboto"/>
              </a:rPr>
              <a:t>techniques we have used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8" name="TextShape 3"/>
          <p:cNvSpPr txBox="1"/>
          <p:nvPr/>
        </p:nvSpPr>
        <p:spPr>
          <a:xfrm>
            <a:off x="550800" y="1616400"/>
            <a:ext cx="5575680" cy="281988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marL="457200" indent="-342720">
              <a:lnSpc>
                <a:spcPct val="115000"/>
              </a:lnSpc>
              <a:buClr>
                <a:srgbClr val="737373"/>
              </a:buClr>
              <a:buFont typeface="Roboto"/>
              <a:buChar char="●"/>
            </a:pPr>
            <a:r>
              <a:rPr b="0" lang="en-US" sz="1800" spc="-1" strike="noStrike">
                <a:solidFill>
                  <a:srgbClr val="737373"/>
                </a:solidFill>
                <a:latin typeface="Roboto"/>
                <a:ea typeface="Roboto"/>
              </a:rPr>
              <a:t>Triggers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115000"/>
              </a:lnSpc>
              <a:buClr>
                <a:srgbClr val="737373"/>
              </a:buClr>
              <a:buFont typeface="Roboto"/>
              <a:buChar char="●"/>
            </a:pPr>
            <a:r>
              <a:rPr b="0" lang="en-US" sz="1800" spc="-1" strike="noStrike">
                <a:solidFill>
                  <a:srgbClr val="737373"/>
                </a:solidFill>
                <a:latin typeface="Roboto"/>
                <a:ea typeface="Roboto"/>
              </a:rPr>
              <a:t>Views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115000"/>
              </a:lnSpc>
              <a:buClr>
                <a:srgbClr val="737373"/>
              </a:buClr>
              <a:buFont typeface="Roboto"/>
              <a:buChar char="●"/>
            </a:pPr>
            <a:r>
              <a:rPr b="0" lang="en-US" sz="1800" spc="-1" strike="noStrike">
                <a:solidFill>
                  <a:srgbClr val="737373"/>
                </a:solidFill>
                <a:latin typeface="Roboto"/>
                <a:ea typeface="Roboto"/>
              </a:rPr>
              <a:t>Procedure calls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115000"/>
              </a:lnSpc>
              <a:buClr>
                <a:srgbClr val="737373"/>
              </a:buClr>
              <a:buFont typeface="Roboto"/>
              <a:buChar char="●"/>
            </a:pPr>
            <a:r>
              <a:rPr b="0" lang="en-US" sz="1800" spc="-1" strike="noStrike">
                <a:solidFill>
                  <a:srgbClr val="737373"/>
                </a:solidFill>
                <a:latin typeface="Roboto"/>
                <a:ea typeface="Roboto"/>
              </a:rPr>
              <a:t>MySQL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115000"/>
              </a:lnSpc>
              <a:buClr>
                <a:srgbClr val="737373"/>
              </a:buClr>
              <a:buFont typeface="Roboto"/>
              <a:buChar char="●"/>
            </a:pPr>
            <a:r>
              <a:rPr b="0" lang="en-US" sz="1800" spc="-1" strike="noStrike">
                <a:solidFill>
                  <a:srgbClr val="737373"/>
                </a:solidFill>
                <a:latin typeface="Roboto"/>
                <a:ea typeface="Roboto"/>
              </a:rPr>
              <a:t>Python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115000"/>
              </a:lnSpc>
              <a:buClr>
                <a:srgbClr val="737373"/>
              </a:buClr>
              <a:buFont typeface="Roboto"/>
              <a:buChar char="●"/>
            </a:pPr>
            <a:r>
              <a:rPr b="0" lang="en-US" sz="1800" spc="-1" strike="noStrike">
                <a:solidFill>
                  <a:srgbClr val="737373"/>
                </a:solidFill>
                <a:latin typeface="Roboto"/>
                <a:ea typeface="Roboto"/>
              </a:rPr>
              <a:t>Pysql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115000"/>
              </a:lnSpc>
              <a:buClr>
                <a:srgbClr val="737373"/>
              </a:buClr>
              <a:buFont typeface="Roboto"/>
              <a:buChar char="●"/>
            </a:pPr>
            <a:r>
              <a:rPr b="0" lang="en-US" sz="1800" spc="-1" strike="noStrike">
                <a:solidFill>
                  <a:srgbClr val="737373"/>
                </a:solidFill>
                <a:latin typeface="Roboto"/>
                <a:ea typeface="Roboto"/>
              </a:rPr>
              <a:t>Tessaract OCR library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timing>
    <p:tnLst>
      <p:par>
        <p:cTn id="23" dur="indefinite" restart="never" nodeType="tmRoot">
          <p:childTnLst>
            <p:seq>
              <p:cTn id="2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TextShape 1"/>
          <p:cNvSpPr txBox="1"/>
          <p:nvPr/>
        </p:nvSpPr>
        <p:spPr>
          <a:xfrm>
            <a:off x="265680" y="327960"/>
            <a:ext cx="4306320" cy="1482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424242"/>
                </a:solidFill>
                <a:latin typeface="Roboto"/>
                <a:ea typeface="Roboto"/>
              </a:rPr>
              <a:t>Other Implementations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50" name="Google Shape;108;p18" descr=""/>
          <p:cNvPicPr/>
          <p:nvPr/>
        </p:nvPicPr>
        <p:blipFill>
          <a:blip r:embed="rId1"/>
          <a:srcRect l="27773" t="2669" r="9106" b="2669"/>
          <a:stretch/>
        </p:blipFill>
        <p:spPr>
          <a:xfrm>
            <a:off x="5355360" y="1069200"/>
            <a:ext cx="3004920" cy="3004920"/>
          </a:xfrm>
          <a:prstGeom prst="rect">
            <a:avLst/>
          </a:prstGeom>
          <a:ln>
            <a:noFill/>
          </a:ln>
        </p:spPr>
      </p:pic>
      <p:sp>
        <p:nvSpPr>
          <p:cNvPr id="251" name="CustomShape 2"/>
          <p:cNvSpPr/>
          <p:nvPr/>
        </p:nvSpPr>
        <p:spPr>
          <a:xfrm>
            <a:off x="265680" y="2054160"/>
            <a:ext cx="4044960" cy="300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 marL="343080" indent="-342720">
              <a:lnSpc>
                <a:spcPct val="100000"/>
              </a:lnSpc>
              <a:buClr>
                <a:srgbClr val="737373"/>
              </a:buClr>
              <a:buFont typeface="Arial"/>
              <a:buChar char="•"/>
            </a:pPr>
            <a:r>
              <a:rPr b="0" lang="en-US" sz="2100" spc="-1" strike="noStrike">
                <a:solidFill>
                  <a:srgbClr val="737373"/>
                </a:solidFill>
                <a:latin typeface="Roboto"/>
                <a:ea typeface="Roboto"/>
              </a:rPr>
              <a:t>Road surveying</a:t>
            </a:r>
            <a:endParaRPr b="0" lang="en-US" sz="2100" spc="-1" strike="noStrike"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1599"/>
              </a:spcBef>
              <a:buClr>
                <a:srgbClr val="737373"/>
              </a:buClr>
              <a:buFont typeface="Arial"/>
              <a:buChar char="•"/>
            </a:pPr>
            <a:r>
              <a:rPr b="0" lang="en-US" sz="2100" spc="-1" strike="noStrike">
                <a:solidFill>
                  <a:srgbClr val="737373"/>
                </a:solidFill>
                <a:latin typeface="Roboto"/>
                <a:ea typeface="Roboto"/>
              </a:rPr>
              <a:t>Traffic control</a:t>
            </a:r>
            <a:endParaRPr b="0" lang="en-US" sz="2100" spc="-1" strike="noStrike"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1599"/>
              </a:spcBef>
              <a:buClr>
                <a:srgbClr val="737373"/>
              </a:buClr>
              <a:buFont typeface="Roboto"/>
              <a:buChar char="•"/>
            </a:pPr>
            <a:r>
              <a:rPr b="0" lang="en-US" sz="2100" spc="-1" strike="noStrike">
                <a:solidFill>
                  <a:srgbClr val="737373"/>
                </a:solidFill>
                <a:latin typeface="Roboto"/>
                <a:ea typeface="Roboto"/>
              </a:rPr>
              <a:t>Car-park ticketing </a:t>
            </a:r>
            <a:endParaRPr b="0" lang="en-US" sz="2100" spc="-1" strike="noStrike"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1599"/>
              </a:spcBef>
              <a:buClr>
                <a:srgbClr val="737373"/>
              </a:buClr>
              <a:buFont typeface="Roboto"/>
              <a:buChar char="•"/>
            </a:pPr>
            <a:r>
              <a:rPr b="0" lang="en-US" sz="2100" spc="-1" strike="noStrike">
                <a:solidFill>
                  <a:srgbClr val="737373"/>
                </a:solidFill>
                <a:latin typeface="Roboto"/>
                <a:ea typeface="Roboto"/>
              </a:rPr>
              <a:t>Company vehicle records</a:t>
            </a:r>
            <a:endParaRPr b="0" lang="en-US" sz="2100" spc="-1" strike="noStrike"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1599"/>
              </a:spcBef>
              <a:spcAft>
                <a:spcPts val="1599"/>
              </a:spcAft>
              <a:buClr>
                <a:srgbClr val="737373"/>
              </a:buClr>
              <a:buFont typeface="Roboto"/>
              <a:buChar char="•"/>
            </a:pPr>
            <a:r>
              <a:rPr b="0" lang="en-US" sz="2100" spc="-1" strike="noStrike">
                <a:solidFill>
                  <a:srgbClr val="737373"/>
                </a:solidFill>
                <a:latin typeface="Roboto"/>
                <a:ea typeface="Roboto"/>
              </a:rPr>
              <a:t>Prediction of accidents </a:t>
            </a:r>
            <a:endParaRPr b="0" lang="en-US" sz="2100" spc="-1" strike="noStrike">
              <a:latin typeface="Arial"/>
            </a:endParaRPr>
          </a:p>
        </p:txBody>
      </p:sp>
    </p:spTree>
  </p:cSld>
  <p:timing>
    <p:tnLst>
      <p:par>
        <p:cTn id="25" dur="indefinite" restart="never" nodeType="tmRoot">
          <p:childTnLst>
            <p:seq>
              <p:cTn id="2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TextShape 1"/>
          <p:cNvSpPr txBox="1"/>
          <p:nvPr/>
        </p:nvSpPr>
        <p:spPr>
          <a:xfrm>
            <a:off x="226080" y="357840"/>
            <a:ext cx="2807640" cy="9529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pPr>
              <a:lnSpc>
                <a:spcPct val="100000"/>
              </a:lnSpc>
            </a:pPr>
            <a:r>
              <a:rPr b="0" lang="en-US" sz="3000" spc="-1" strike="noStrike">
                <a:solidFill>
                  <a:srgbClr val="ffffff"/>
                </a:solidFill>
                <a:latin typeface="Roboto"/>
                <a:ea typeface="Roboto"/>
              </a:rPr>
              <a:t>Thanks!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3" name="TextShape 2"/>
          <p:cNvSpPr txBox="1"/>
          <p:nvPr/>
        </p:nvSpPr>
        <p:spPr>
          <a:xfrm>
            <a:off x="226080" y="1465920"/>
            <a:ext cx="2807640" cy="31633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1400" spc="-1" strike="noStrike">
                <a:solidFill>
                  <a:srgbClr val="ffffff"/>
                </a:solidFill>
                <a:latin typeface="Roboto"/>
                <a:ea typeface="Roboto"/>
              </a:rPr>
              <a:t>Group members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1400" spc="-1" strike="noStrike">
                <a:solidFill>
                  <a:srgbClr val="ffffff"/>
                </a:solidFill>
                <a:latin typeface="Roboto"/>
                <a:ea typeface="Roboto"/>
              </a:rPr>
              <a:t>E15/092 Ekanayake I.U.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1400" spc="-1" strike="noStrike">
                <a:solidFill>
                  <a:srgbClr val="ffffff"/>
                </a:solidFill>
                <a:latin typeface="Roboto"/>
                <a:ea typeface="Roboto"/>
              </a:rPr>
              <a:t>E15/173 Karunarathna S.D.D.D.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1400" spc="-1" strike="noStrike">
                <a:solidFill>
                  <a:srgbClr val="ffffff"/>
                </a:solidFill>
                <a:latin typeface="Roboto"/>
                <a:ea typeface="Roboto"/>
              </a:rPr>
              <a:t>E15/280 Premathilaka M.P.U.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1400" spc="-1" strike="noStrike">
                <a:solidFill>
                  <a:srgbClr val="ffffff"/>
                </a:solidFill>
                <a:latin typeface="Roboto"/>
                <a:ea typeface="Roboto"/>
              </a:rPr>
              <a:t>E15/316 Samarasinghe U.G.S.B.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1400" spc="-1" strike="noStrike">
                <a:solidFill>
                  <a:srgbClr val="ffffff"/>
                </a:solidFill>
                <a:latin typeface="Roboto"/>
                <a:ea typeface="Roboto"/>
              </a:rPr>
              <a:t>E15/350 Tennakoon M.P.B. 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1400" spc="-1" strike="noStrike">
                <a:solidFill>
                  <a:srgbClr val="ffffff"/>
                </a:solidFill>
                <a:latin typeface="Roboto"/>
                <a:ea typeface="Roboto"/>
              </a:rPr>
              <a:t> 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54" name="Google Shape;121;p20" descr=""/>
          <p:cNvPicPr/>
          <p:nvPr/>
        </p:nvPicPr>
        <p:blipFill>
          <a:blip r:embed="rId1"/>
          <a:srcRect l="19068" t="9" r="4851" b="0"/>
          <a:stretch/>
        </p:blipFill>
        <p:spPr>
          <a:xfrm>
            <a:off x="3274560" y="0"/>
            <a:ext cx="5869080" cy="5143320"/>
          </a:xfrm>
          <a:prstGeom prst="rect">
            <a:avLst/>
          </a:prstGeom>
          <a:ln>
            <a:noFill/>
          </a:ln>
        </p:spPr>
      </p:pic>
      <p:pic>
        <p:nvPicPr>
          <p:cNvPr id="255" name="Google Shape;122;p20" descr=""/>
          <p:cNvPicPr/>
          <p:nvPr/>
        </p:nvPicPr>
        <p:blipFill>
          <a:blip r:embed="rId2"/>
          <a:srcRect l="3102" t="0" r="21182" b="0"/>
          <a:stretch/>
        </p:blipFill>
        <p:spPr>
          <a:xfrm>
            <a:off x="3274560" y="0"/>
            <a:ext cx="5869080" cy="5143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7" dur="indefinite" restart="never" nodeType="tmRoot">
          <p:childTnLst>
            <p:seq>
              <p:cTn id="2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TextShape 1"/>
          <p:cNvSpPr txBox="1"/>
          <p:nvPr/>
        </p:nvSpPr>
        <p:spPr>
          <a:xfrm>
            <a:off x="5212080" y="1626840"/>
            <a:ext cx="4306320" cy="1482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pPr>
              <a:lnSpc>
                <a:spcPct val="100000"/>
              </a:lnSpc>
            </a:pPr>
            <a:r>
              <a:rPr b="0" lang="en-US" sz="7200" spc="-1" strike="noStrike">
                <a:solidFill>
                  <a:srgbClr val="ffffff"/>
                </a:solidFill>
                <a:latin typeface="Roboto"/>
                <a:ea typeface="Roboto"/>
              </a:rPr>
              <a:t>Q &amp; A</a:t>
            </a:r>
            <a:endParaRPr b="0" lang="en-US" sz="7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p:timing>
    <p:tnLst>
      <p:par>
        <p:cTn id="29" dur="indefinite" restart="never" nodeType="tmRoot">
          <p:childTnLst>
            <p:seq>
              <p:cTn id="3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TextShape 1"/>
          <p:cNvSpPr txBox="1"/>
          <p:nvPr/>
        </p:nvSpPr>
        <p:spPr>
          <a:xfrm>
            <a:off x="471960" y="738720"/>
            <a:ext cx="8221680" cy="7675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ffffff"/>
                </a:solidFill>
                <a:latin typeface="Roboto"/>
                <a:ea typeface="Roboto"/>
              </a:rPr>
              <a:t>Problem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5" name="TextShape 2"/>
          <p:cNvSpPr txBox="1"/>
          <p:nvPr/>
        </p:nvSpPr>
        <p:spPr>
          <a:xfrm>
            <a:off x="471960" y="1919160"/>
            <a:ext cx="8221680" cy="27097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1" lang="en-US" sz="1800" spc="-1" strike="noStrike">
                <a:solidFill>
                  <a:srgbClr val="737373"/>
                </a:solidFill>
                <a:latin typeface="Roboto"/>
                <a:ea typeface="Roboto"/>
              </a:rPr>
              <a:t>At Highway Toll booths: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</a:pPr>
            <a:r>
              <a:rPr b="0" lang="en-US" sz="1800" spc="-1" strike="noStrike">
                <a:solidFill>
                  <a:srgbClr val="737373"/>
                </a:solidFill>
                <a:latin typeface="Roboto"/>
                <a:ea typeface="Roboto"/>
              </a:rPr>
              <a:t>Ticketing is done manually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</a:pPr>
            <a:r>
              <a:rPr b="0" lang="en-US" sz="1800" spc="-1" strike="noStrike">
                <a:solidFill>
                  <a:srgbClr val="737373"/>
                </a:solidFill>
                <a:latin typeface="Roboto"/>
                <a:ea typeface="Roboto"/>
              </a:rPr>
              <a:t>No license/eco test or insurance validation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</a:pPr>
            <a:r>
              <a:rPr b="0" lang="en-US" sz="1800" spc="-1" strike="noStrike">
                <a:solidFill>
                  <a:srgbClr val="737373"/>
                </a:solidFill>
                <a:latin typeface="Roboto"/>
                <a:ea typeface="Roboto"/>
              </a:rPr>
              <a:t>Long queues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TextShape 1"/>
          <p:cNvSpPr txBox="1"/>
          <p:nvPr/>
        </p:nvSpPr>
        <p:spPr>
          <a:xfrm>
            <a:off x="390600" y="2104920"/>
            <a:ext cx="8221680" cy="933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pPr>
              <a:lnSpc>
                <a:spcPct val="100000"/>
              </a:lnSpc>
            </a:pPr>
            <a:r>
              <a:rPr b="0" lang="en-US" sz="4800" spc="-1" strike="noStrike">
                <a:solidFill>
                  <a:srgbClr val="ffffff"/>
                </a:solidFill>
                <a:latin typeface="Roboto"/>
                <a:ea typeface="Roboto"/>
              </a:rPr>
              <a:t>Real Time Vehicle Identification </a:t>
            </a:r>
            <a:endParaRPr b="0" lang="en-US" sz="4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7" name="TextShape 2"/>
          <p:cNvSpPr txBox="1"/>
          <p:nvPr/>
        </p:nvSpPr>
        <p:spPr>
          <a:xfrm>
            <a:off x="390600" y="3074760"/>
            <a:ext cx="8221680" cy="4327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ffffff"/>
                </a:solidFill>
                <a:latin typeface="Roboto"/>
                <a:ea typeface="Roboto"/>
              </a:rPr>
              <a:t>Using Image Processing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08" name="CustomShape 3"/>
          <p:cNvSpPr/>
          <p:nvPr/>
        </p:nvSpPr>
        <p:spPr>
          <a:xfrm>
            <a:off x="460800" y="281880"/>
            <a:ext cx="8221680" cy="1012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ffffff"/>
                </a:solidFill>
                <a:latin typeface="Roboto"/>
                <a:ea typeface="Roboto"/>
              </a:rPr>
              <a:t>Solution</a:t>
            </a:r>
            <a:endParaRPr b="0" lang="en-US" sz="3600" spc="-1" strike="noStrike">
              <a:latin typeface="Arial"/>
            </a:endParaRPr>
          </a:p>
        </p:txBody>
      </p:sp>
    </p:spTree>
  </p:cSld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TextShape 1"/>
          <p:cNvSpPr txBox="1"/>
          <p:nvPr/>
        </p:nvSpPr>
        <p:spPr>
          <a:xfrm>
            <a:off x="471960" y="738720"/>
            <a:ext cx="8221680" cy="7675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ffffff"/>
                </a:solidFill>
                <a:latin typeface="Roboto"/>
                <a:ea typeface="Roboto"/>
              </a:rPr>
              <a:t>Solution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0" name="TextShape 2"/>
          <p:cNvSpPr txBox="1"/>
          <p:nvPr/>
        </p:nvSpPr>
        <p:spPr>
          <a:xfrm>
            <a:off x="471960" y="2324160"/>
            <a:ext cx="5377680" cy="183168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marL="285840" indent="-285480">
              <a:lnSpc>
                <a:spcPct val="115000"/>
              </a:lnSpc>
              <a:spcAft>
                <a:spcPts val="1599"/>
              </a:spcAft>
              <a:buClr>
                <a:srgbClr val="737373"/>
              </a:buClr>
              <a:buFont typeface="Roboto"/>
              <a:buChar char="●"/>
            </a:pPr>
            <a:r>
              <a:rPr b="0" lang="en-US" sz="1800" spc="-1" strike="noStrike">
                <a:solidFill>
                  <a:srgbClr val="737373"/>
                </a:solidFill>
                <a:latin typeface="Roboto"/>
                <a:ea typeface="Roboto"/>
              </a:rPr>
              <a:t>At the highway entrance, Registration number of vehicles can be detected using camera images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285840" indent="-285480">
              <a:lnSpc>
                <a:spcPct val="115000"/>
              </a:lnSpc>
              <a:spcAft>
                <a:spcPts val="1599"/>
              </a:spcAft>
              <a:buClr>
                <a:srgbClr val="737373"/>
              </a:buClr>
              <a:buFont typeface="Roboto"/>
              <a:buChar char="●"/>
            </a:pPr>
            <a:r>
              <a:rPr b="0" lang="en-US" sz="1800" spc="-1" strike="noStrike">
                <a:solidFill>
                  <a:srgbClr val="737373"/>
                </a:solidFill>
                <a:latin typeface="Roboto"/>
                <a:ea typeface="Roboto"/>
              </a:rPr>
              <a:t>No human interaction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285840" indent="-285480">
              <a:lnSpc>
                <a:spcPct val="115000"/>
              </a:lnSpc>
              <a:spcAft>
                <a:spcPts val="1599"/>
              </a:spcAft>
              <a:buClr>
                <a:srgbClr val="737373"/>
              </a:buClr>
              <a:buFont typeface="Roboto"/>
              <a:buChar char="●"/>
            </a:pPr>
            <a:r>
              <a:rPr b="0" lang="en-US" sz="1800" spc="-1" strike="noStrike">
                <a:solidFill>
                  <a:srgbClr val="737373"/>
                </a:solidFill>
                <a:latin typeface="Roboto"/>
                <a:ea typeface="Roboto"/>
              </a:rPr>
              <a:t>No vehicle queue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11" name="Google Shape;81;p14" descr=""/>
          <p:cNvPicPr/>
          <p:nvPr/>
        </p:nvPicPr>
        <p:blipFill>
          <a:blip r:embed="rId1"/>
          <a:srcRect l="0" t="9974" r="39543" b="0"/>
          <a:stretch/>
        </p:blipFill>
        <p:spPr>
          <a:xfrm>
            <a:off x="5964480" y="2016720"/>
            <a:ext cx="2729160" cy="2862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Google Shape;86;p15" descr=""/>
          <p:cNvPicPr/>
          <p:nvPr/>
        </p:nvPicPr>
        <p:blipFill>
          <a:blip r:embed="rId1"/>
          <a:stretch/>
        </p:blipFill>
        <p:spPr>
          <a:xfrm>
            <a:off x="5850000" y="1911960"/>
            <a:ext cx="2484000" cy="1145520"/>
          </a:xfrm>
          <a:prstGeom prst="rect">
            <a:avLst/>
          </a:prstGeom>
          <a:ln>
            <a:noFill/>
          </a:ln>
        </p:spPr>
      </p:pic>
      <p:sp>
        <p:nvSpPr>
          <p:cNvPr id="213" name="TextShape 1"/>
          <p:cNvSpPr txBox="1"/>
          <p:nvPr/>
        </p:nvSpPr>
        <p:spPr>
          <a:xfrm>
            <a:off x="471960" y="738720"/>
            <a:ext cx="8221680" cy="7675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ffffff"/>
                </a:solidFill>
                <a:latin typeface="Roboto"/>
                <a:ea typeface="Roboto"/>
              </a:rPr>
              <a:t>Solution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4" name="TextShape 2"/>
          <p:cNvSpPr txBox="1"/>
          <p:nvPr/>
        </p:nvSpPr>
        <p:spPr>
          <a:xfrm>
            <a:off x="471960" y="2388240"/>
            <a:ext cx="5377680" cy="183168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marL="285840" indent="-285480">
              <a:lnSpc>
                <a:spcPct val="115000"/>
              </a:lnSpc>
              <a:buClr>
                <a:srgbClr val="737373"/>
              </a:buClr>
              <a:buFont typeface="Roboto"/>
              <a:buChar char="●"/>
            </a:pPr>
            <a:r>
              <a:rPr b="0" lang="en-US" sz="1800" spc="-1" strike="noStrike">
                <a:solidFill>
                  <a:srgbClr val="737373"/>
                </a:solidFill>
                <a:latin typeface="Roboto"/>
                <a:ea typeface="Roboto"/>
              </a:rPr>
              <a:t>Each identified vehicle is searched in the existing database which has all the details about a particular vehicle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285840" indent="-285480">
              <a:lnSpc>
                <a:spcPct val="115000"/>
              </a:lnSpc>
              <a:spcBef>
                <a:spcPts val="1599"/>
              </a:spcBef>
              <a:buClr>
                <a:srgbClr val="737373"/>
              </a:buClr>
              <a:buFont typeface="Roboto"/>
              <a:buChar char="●"/>
            </a:pPr>
            <a:r>
              <a:rPr b="0" lang="en-US" sz="1800" spc="-1" strike="noStrike">
                <a:solidFill>
                  <a:srgbClr val="737373"/>
                </a:solidFill>
                <a:latin typeface="Roboto"/>
                <a:ea typeface="Roboto"/>
              </a:rPr>
              <a:t>Observing previous records, License/ Insurance validity or Eco test information can be obtained.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285840" indent="-171000">
              <a:lnSpc>
                <a:spcPct val="115000"/>
              </a:lnSpc>
              <a:spcBef>
                <a:spcPts val="1599"/>
              </a:spcBef>
              <a:spcAft>
                <a:spcPts val="1599"/>
              </a:spcAf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15" name="Google Shape;89;p15" descr=""/>
          <p:cNvPicPr/>
          <p:nvPr/>
        </p:nvPicPr>
        <p:blipFill>
          <a:blip r:embed="rId2"/>
          <a:stretch/>
        </p:blipFill>
        <p:spPr>
          <a:xfrm>
            <a:off x="7694640" y="2966400"/>
            <a:ext cx="1279080" cy="1145520"/>
          </a:xfrm>
          <a:prstGeom prst="rect">
            <a:avLst/>
          </a:prstGeom>
          <a:ln>
            <a:noFill/>
          </a:ln>
        </p:spPr>
      </p:pic>
      <p:pic>
        <p:nvPicPr>
          <p:cNvPr id="216" name="Google Shape;90;p15" descr=""/>
          <p:cNvPicPr/>
          <p:nvPr/>
        </p:nvPicPr>
        <p:blipFill>
          <a:blip r:embed="rId3"/>
          <a:stretch/>
        </p:blipFill>
        <p:spPr>
          <a:xfrm>
            <a:off x="6044040" y="3304440"/>
            <a:ext cx="1606320" cy="1606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TextShape 1"/>
          <p:cNvSpPr txBox="1"/>
          <p:nvPr/>
        </p:nvSpPr>
        <p:spPr>
          <a:xfrm>
            <a:off x="471960" y="738720"/>
            <a:ext cx="8221680" cy="7675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ffffff"/>
                </a:solidFill>
                <a:latin typeface="Roboto"/>
                <a:ea typeface="Roboto"/>
              </a:rPr>
              <a:t>Benefits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8" name="TextShape 2"/>
          <p:cNvSpPr txBox="1"/>
          <p:nvPr/>
        </p:nvSpPr>
        <p:spPr>
          <a:xfrm>
            <a:off x="471960" y="2134080"/>
            <a:ext cx="5377680" cy="283968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marL="285840" indent="-285480">
              <a:lnSpc>
                <a:spcPct val="115000"/>
              </a:lnSpc>
              <a:buClr>
                <a:srgbClr val="737373"/>
              </a:buClr>
              <a:buFont typeface="Roboto"/>
              <a:buChar char="●"/>
            </a:pPr>
            <a:r>
              <a:rPr b="0" lang="en-US" sz="1800" spc="-1" strike="noStrike">
                <a:solidFill>
                  <a:srgbClr val="737373"/>
                </a:solidFill>
                <a:latin typeface="Roboto"/>
                <a:ea typeface="Roboto"/>
              </a:rPr>
              <a:t>No long queues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285840" indent="-285480">
              <a:lnSpc>
                <a:spcPct val="115000"/>
              </a:lnSpc>
              <a:spcBef>
                <a:spcPts val="1599"/>
              </a:spcBef>
              <a:buClr>
                <a:srgbClr val="737373"/>
              </a:buClr>
              <a:buFont typeface="Roboto"/>
              <a:buChar char="●"/>
            </a:pPr>
            <a:r>
              <a:rPr b="0" lang="en-US" sz="1800" spc="-1" strike="noStrike">
                <a:solidFill>
                  <a:srgbClr val="737373"/>
                </a:solidFill>
                <a:latin typeface="Roboto"/>
                <a:ea typeface="Roboto"/>
              </a:rPr>
              <a:t>Saves time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285840" indent="-285480">
              <a:lnSpc>
                <a:spcPct val="115000"/>
              </a:lnSpc>
              <a:spcBef>
                <a:spcPts val="1599"/>
              </a:spcBef>
              <a:buClr>
                <a:srgbClr val="737373"/>
              </a:buClr>
              <a:buFont typeface="Roboto"/>
              <a:buChar char="●"/>
            </a:pPr>
            <a:r>
              <a:rPr b="0" lang="en-US" sz="1800" spc="-1" strike="noStrike">
                <a:solidFill>
                  <a:srgbClr val="737373"/>
                </a:solidFill>
                <a:latin typeface="Roboto"/>
                <a:ea typeface="Roboto"/>
              </a:rPr>
              <a:t>Easy payment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285840" indent="-285480">
              <a:lnSpc>
                <a:spcPct val="115000"/>
              </a:lnSpc>
              <a:spcBef>
                <a:spcPts val="1599"/>
              </a:spcBef>
              <a:buClr>
                <a:srgbClr val="737373"/>
              </a:buClr>
              <a:buFont typeface="Roboto"/>
              <a:buChar char="●"/>
            </a:pPr>
            <a:r>
              <a:rPr b="0" lang="en-US" sz="1800" spc="-1" strike="noStrike">
                <a:solidFill>
                  <a:srgbClr val="737373"/>
                </a:solidFill>
                <a:latin typeface="Roboto"/>
                <a:ea typeface="Roboto"/>
              </a:rPr>
              <a:t>No illegal vehicles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285840" indent="-285480">
              <a:lnSpc>
                <a:spcPct val="115000"/>
              </a:lnSpc>
              <a:spcBef>
                <a:spcPts val="1599"/>
              </a:spcBef>
              <a:spcAft>
                <a:spcPts val="1599"/>
              </a:spcAft>
              <a:buClr>
                <a:srgbClr val="737373"/>
              </a:buClr>
              <a:buFont typeface="Roboto"/>
              <a:buChar char="●"/>
            </a:pPr>
            <a:r>
              <a:rPr b="0" lang="en-US" sz="1800" spc="-1" strike="noStrike">
                <a:solidFill>
                  <a:srgbClr val="737373"/>
                </a:solidFill>
                <a:latin typeface="Roboto"/>
                <a:ea typeface="Roboto"/>
              </a:rPr>
              <a:t>High speed checking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CustomShape 1"/>
          <p:cNvSpPr/>
          <p:nvPr/>
        </p:nvSpPr>
        <p:spPr>
          <a:xfrm>
            <a:off x="-84960" y="-84960"/>
            <a:ext cx="9228600" cy="110556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0" name="TextShape 2"/>
          <p:cNvSpPr txBox="1"/>
          <p:nvPr/>
        </p:nvSpPr>
        <p:spPr>
          <a:xfrm>
            <a:off x="471960" y="175320"/>
            <a:ext cx="8221680" cy="7675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ffffff"/>
                </a:solidFill>
                <a:latin typeface="Roboto"/>
                <a:ea typeface="Roboto"/>
              </a:rPr>
              <a:t>EER Diagram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21" name="Picture 3" descr=""/>
          <p:cNvPicPr/>
          <p:nvPr/>
        </p:nvPicPr>
        <p:blipFill>
          <a:blip r:embed="rId1"/>
          <a:stretch/>
        </p:blipFill>
        <p:spPr>
          <a:xfrm>
            <a:off x="923040" y="1043280"/>
            <a:ext cx="7274880" cy="40996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3" dur="indefinite" restart="never" nodeType="tmRoot">
          <p:childTnLst>
            <p:seq>
              <p:cTn id="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TextShape 1"/>
          <p:cNvSpPr txBox="1"/>
          <p:nvPr/>
        </p:nvSpPr>
        <p:spPr>
          <a:xfrm>
            <a:off x="471960" y="738720"/>
            <a:ext cx="8221680" cy="7675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ffffff"/>
                </a:solidFill>
                <a:latin typeface="Roboto"/>
                <a:ea typeface="Roboto"/>
              </a:rPr>
              <a:t>Demonstration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3" name="CustomShape 2"/>
          <p:cNvSpPr/>
          <p:nvPr/>
        </p:nvSpPr>
        <p:spPr>
          <a:xfrm>
            <a:off x="4894200" y="2203920"/>
            <a:ext cx="1145520" cy="767520"/>
          </a:xfrm>
          <a:prstGeom prst="wedgeRectCallout">
            <a:avLst>
              <a:gd name="adj1" fmla="val -10858"/>
              <a:gd name="adj2" fmla="val 86863"/>
            </a:avLst>
          </a:prstGeom>
          <a:ln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4285f4"/>
                </a:solidFill>
                <a:latin typeface="Arial"/>
                <a:ea typeface="Arial"/>
              </a:rPr>
              <a:t>Camera</a:t>
            </a:r>
            <a:endParaRPr b="0" lang="en-US" sz="1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4285f4"/>
                </a:solidFill>
                <a:latin typeface="Arial"/>
                <a:ea typeface="Arial"/>
              </a:rPr>
              <a:t>Image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24" name="CustomShape 3"/>
          <p:cNvSpPr/>
          <p:nvPr/>
        </p:nvSpPr>
        <p:spPr>
          <a:xfrm>
            <a:off x="6213600" y="3595680"/>
            <a:ext cx="1145520" cy="767520"/>
          </a:xfrm>
          <a:prstGeom prst="wedgeRectCallout">
            <a:avLst>
              <a:gd name="adj1" fmla="val -28994"/>
              <a:gd name="adj2" fmla="val -87740"/>
            </a:avLst>
          </a:prstGeom>
          <a:ln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4285f4"/>
                </a:solidFill>
                <a:latin typeface="Arial"/>
                <a:ea typeface="Arial"/>
              </a:rPr>
              <a:t>Extract</a:t>
            </a:r>
            <a:endParaRPr b="0" lang="en-US" sz="1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4285f4"/>
                </a:solidFill>
                <a:latin typeface="Arial"/>
                <a:ea typeface="Arial"/>
              </a:rPr>
              <a:t>Vehicle No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25" name="CustomShape 4"/>
          <p:cNvSpPr/>
          <p:nvPr/>
        </p:nvSpPr>
        <p:spPr>
          <a:xfrm>
            <a:off x="7263360" y="2203920"/>
            <a:ext cx="1145520" cy="767520"/>
          </a:xfrm>
          <a:prstGeom prst="wedgeRectCallout">
            <a:avLst>
              <a:gd name="adj1" fmla="val -5416"/>
              <a:gd name="adj2" fmla="val 90924"/>
            </a:avLst>
          </a:prstGeom>
          <a:ln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4285f4"/>
                </a:solidFill>
                <a:latin typeface="Arial"/>
                <a:ea typeface="Arial"/>
              </a:rPr>
              <a:t>Check</a:t>
            </a:r>
            <a:endParaRPr b="0" lang="en-US" sz="1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4285f4"/>
                </a:solidFill>
                <a:latin typeface="Arial"/>
                <a:ea typeface="Arial"/>
              </a:rPr>
              <a:t>Validity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26" name="CustomShape 5"/>
          <p:cNvSpPr/>
          <p:nvPr/>
        </p:nvSpPr>
        <p:spPr>
          <a:xfrm>
            <a:off x="4711320" y="3283560"/>
            <a:ext cx="40996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rgbClr val="0074b8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7" name="TextShape 6"/>
          <p:cNvSpPr txBox="1"/>
          <p:nvPr/>
        </p:nvSpPr>
        <p:spPr>
          <a:xfrm>
            <a:off x="471960" y="2134080"/>
            <a:ext cx="5377680" cy="283968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marL="285840" indent="-285480">
              <a:lnSpc>
                <a:spcPct val="115000"/>
              </a:lnSpc>
              <a:buClr>
                <a:srgbClr val="737373"/>
              </a:buClr>
              <a:buFont typeface="Roboto"/>
              <a:buChar char="●"/>
            </a:pPr>
            <a:r>
              <a:rPr b="0" lang="en-US" sz="1800" spc="-1" strike="noStrike">
                <a:solidFill>
                  <a:srgbClr val="737373"/>
                </a:solidFill>
                <a:latin typeface="Roboto"/>
                <a:ea typeface="Roboto"/>
              </a:rPr>
              <a:t>The system for the administrators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1800" spc="-1" strike="noStrike">
                <a:solidFill>
                  <a:srgbClr val="737373"/>
                </a:solidFill>
                <a:latin typeface="Roboto"/>
                <a:ea typeface="Roboto"/>
              </a:rPr>
              <a:t>	</a:t>
            </a:r>
            <a:r>
              <a:rPr b="0" lang="en-US" sz="1800" spc="-1" strike="noStrike">
                <a:solidFill>
                  <a:srgbClr val="737373"/>
                </a:solidFill>
                <a:latin typeface="Roboto"/>
                <a:ea typeface="Roboto"/>
              </a:rPr>
              <a:t>-for registrations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285840" indent="-285480">
              <a:lnSpc>
                <a:spcPct val="115000"/>
              </a:lnSpc>
              <a:buClr>
                <a:srgbClr val="737373"/>
              </a:buClr>
              <a:buFont typeface="Roboto"/>
              <a:buChar char="●"/>
            </a:pPr>
            <a:r>
              <a:rPr b="0" lang="en-US" sz="1800" spc="-1" strike="noStrike">
                <a:solidFill>
                  <a:srgbClr val="737373"/>
                </a:solidFill>
                <a:latin typeface="Roboto"/>
                <a:ea typeface="Roboto"/>
              </a:rPr>
              <a:t>The system for the Toll booth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1800" spc="-1" strike="noStrike">
                <a:solidFill>
                  <a:srgbClr val="737373"/>
                </a:solidFill>
                <a:latin typeface="Roboto"/>
                <a:ea typeface="Roboto"/>
              </a:rPr>
              <a:t>	</a:t>
            </a:r>
            <a:r>
              <a:rPr b="0" lang="en-US" sz="1800" spc="-1" strike="noStrike">
                <a:solidFill>
                  <a:srgbClr val="737373"/>
                </a:solidFill>
                <a:latin typeface="Roboto"/>
                <a:ea typeface="Roboto"/>
              </a:rPr>
              <a:t>-to track the vehicles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timing>
    <p:tnLst>
      <p:par>
        <p:cTn id="15" dur="indefinite" restart="never" nodeType="tmRoot">
          <p:childTnLst>
            <p:seq>
              <p:cTn id="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CustomShape 1"/>
          <p:cNvSpPr/>
          <p:nvPr/>
        </p:nvSpPr>
        <p:spPr>
          <a:xfrm>
            <a:off x="-84960" y="-84960"/>
            <a:ext cx="9228600" cy="110556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9" name="TextShape 2"/>
          <p:cNvSpPr txBox="1"/>
          <p:nvPr/>
        </p:nvSpPr>
        <p:spPr>
          <a:xfrm>
            <a:off x="203040" y="64080"/>
            <a:ext cx="8221680" cy="7675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ffffff"/>
                </a:solidFill>
                <a:latin typeface="Roboto"/>
                <a:ea typeface="Roboto"/>
              </a:rPr>
              <a:t>Interfaces for clients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0" name="TextShape 3"/>
          <p:cNvSpPr txBox="1"/>
          <p:nvPr/>
        </p:nvSpPr>
        <p:spPr>
          <a:xfrm>
            <a:off x="86040" y="1169640"/>
            <a:ext cx="8221680" cy="27097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marL="457200" indent="-342720">
              <a:lnSpc>
                <a:spcPct val="115000"/>
              </a:lnSpc>
              <a:buClr>
                <a:srgbClr val="737373"/>
              </a:buClr>
              <a:buFont typeface="Roboto"/>
              <a:buChar char="●"/>
            </a:pPr>
            <a:r>
              <a:rPr b="0" lang="en-US" sz="1800" spc="-1" strike="noStrike">
                <a:solidFill>
                  <a:srgbClr val="737373"/>
                </a:solidFill>
                <a:latin typeface="Roboto"/>
                <a:ea typeface="Roboto"/>
              </a:rPr>
              <a:t>For admins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31" name="Picture 4" descr=""/>
          <p:cNvPicPr/>
          <p:nvPr/>
        </p:nvPicPr>
        <p:blipFill>
          <a:blip r:embed="rId1"/>
          <a:srcRect l="0" t="3307" r="0" b="8573"/>
          <a:stretch/>
        </p:blipFill>
        <p:spPr>
          <a:xfrm>
            <a:off x="2119320" y="1263600"/>
            <a:ext cx="6938280" cy="3437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7" dur="indefinite" restart="never" nodeType="tmRoot">
          <p:childTnLst>
            <p:seq>
              <p:cTn id="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208</TotalTime>
  <Application>LibreOffice/6.0.7.3$Linux_X86_64 LibreOffice_project/00m0$Build-3</Application>
  <Words>202</Words>
  <Paragraphs>65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en-US</dc:language>
  <cp:lastModifiedBy/>
  <dcterms:modified xsi:type="dcterms:W3CDTF">2019-01-16T13:34:40Z</dcterms:modified>
  <cp:revision>48</cp:revision>
  <dc:subject/>
  <dc:title>CO226 DATABASE PROJECT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3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9</vt:i4>
  </property>
  <property fmtid="{D5CDD505-2E9C-101B-9397-08002B2CF9AE}" pid="8" name="PresentationFormat">
    <vt:lpwstr>On-screen Show (16:9)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14</vt:i4>
  </property>
</Properties>
</file>